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93" r:id="rId2"/>
    <p:sldId id="458" r:id="rId3"/>
    <p:sldId id="502" r:id="rId4"/>
    <p:sldId id="494" r:id="rId5"/>
    <p:sldId id="495" r:id="rId6"/>
    <p:sldId id="496" r:id="rId7"/>
    <p:sldId id="497" r:id="rId8"/>
    <p:sldId id="498" r:id="rId9"/>
    <p:sldId id="499" r:id="rId10"/>
    <p:sldId id="505" r:id="rId11"/>
    <p:sldId id="500" r:id="rId12"/>
    <p:sldId id="501" r:id="rId13"/>
    <p:sldId id="504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pos="14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9B0D14"/>
    <a:srgbClr val="BC5D61"/>
    <a:srgbClr val="C6C7CB"/>
    <a:srgbClr val="BEBFC3"/>
    <a:srgbClr val="0033CC"/>
    <a:srgbClr val="CD9127"/>
    <a:srgbClr val="60080C"/>
    <a:srgbClr val="FCDCDE"/>
    <a:srgbClr val="F9B5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19" autoAdjust="0"/>
    <p:restoredTop sz="94817" autoAdjust="0"/>
  </p:normalViewPr>
  <p:slideViewPr>
    <p:cSldViewPr snapToGrid="0" showGuides="1">
      <p:cViewPr varScale="1">
        <p:scale>
          <a:sx n="103" d="100"/>
          <a:sy n="103" d="100"/>
        </p:scale>
        <p:origin x="114" y="828"/>
      </p:cViewPr>
      <p:guideLst>
        <p:guide orient="horz" pos="2183"/>
        <p:guide pos="3863"/>
        <p:guide pos="14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382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程轶 叶" userId="8f1450b60d4a6bc6" providerId="LiveId" clId="{999E7F33-05D8-47ED-AAB5-AE5CFFC81E15}"/>
    <pc:docChg chg="modSld">
      <pc:chgData name="程轶 叶" userId="8f1450b60d4a6bc6" providerId="LiveId" clId="{999E7F33-05D8-47ED-AAB5-AE5CFFC81E15}" dt="2023-10-28T05:51:13.134" v="52" actId="20577"/>
      <pc:docMkLst>
        <pc:docMk/>
      </pc:docMkLst>
      <pc:sldChg chg="modSp mod">
        <pc:chgData name="程轶 叶" userId="8f1450b60d4a6bc6" providerId="LiveId" clId="{999E7F33-05D8-47ED-AAB5-AE5CFFC81E15}" dt="2023-10-28T05:49:15.773" v="33" actId="20577"/>
        <pc:sldMkLst>
          <pc:docMk/>
          <pc:sldMk cId="3006803840" sldId="458"/>
        </pc:sldMkLst>
        <pc:spChg chg="mod">
          <ac:chgData name="程轶 叶" userId="8f1450b60d4a6bc6" providerId="LiveId" clId="{999E7F33-05D8-47ED-AAB5-AE5CFFC81E15}" dt="2023-10-28T05:49:15.773" v="33" actId="20577"/>
          <ac:spMkLst>
            <pc:docMk/>
            <pc:sldMk cId="3006803840" sldId="458"/>
            <ac:spMk id="9" creationId="{E8646E42-5A9D-F7C1-4128-F6DDBBEF128E}"/>
          </ac:spMkLst>
        </pc:spChg>
      </pc:sldChg>
      <pc:sldChg chg="modSp">
        <pc:chgData name="程轶 叶" userId="8f1450b60d4a6bc6" providerId="LiveId" clId="{999E7F33-05D8-47ED-AAB5-AE5CFFC81E15}" dt="2023-10-28T05:51:13.134" v="52" actId="20577"/>
        <pc:sldMkLst>
          <pc:docMk/>
          <pc:sldMk cId="4286477502" sldId="494"/>
        </pc:sldMkLst>
        <pc:spChg chg="mod">
          <ac:chgData name="程轶 叶" userId="8f1450b60d4a6bc6" providerId="LiveId" clId="{999E7F33-05D8-47ED-AAB5-AE5CFFC81E15}" dt="2023-10-28T05:51:13.134" v="52" actId="20577"/>
          <ac:spMkLst>
            <pc:docMk/>
            <pc:sldMk cId="4286477502" sldId="494"/>
            <ac:spMk id="5" creationId="{D0269934-B245-1DAE-BA9D-B7264C338493}"/>
          </ac:spMkLst>
        </pc:spChg>
      </pc:sldChg>
    </pc:docChg>
  </pc:docChgLst>
  <pc:docChgLst>
    <pc:chgData name="程轶 叶" userId="8f1450b60d4a6bc6" providerId="LiveId" clId="{88B4EAA5-1915-4498-B92F-E8EDCB89244D}"/>
    <pc:docChg chg="undo custSel addSld delSld modSld sldOrd">
      <pc:chgData name="程轶 叶" userId="8f1450b60d4a6bc6" providerId="LiveId" clId="{88B4EAA5-1915-4498-B92F-E8EDCB89244D}" dt="2023-10-20T13:41:35.822" v="1048" actId="478"/>
      <pc:docMkLst>
        <pc:docMk/>
      </pc:docMkLst>
      <pc:sldChg chg="delSp modSp mod">
        <pc:chgData name="程轶 叶" userId="8f1450b60d4a6bc6" providerId="LiveId" clId="{88B4EAA5-1915-4498-B92F-E8EDCB89244D}" dt="2023-10-20T12:33:03.262" v="22" actId="20577"/>
        <pc:sldMkLst>
          <pc:docMk/>
          <pc:sldMk cId="3006803840" sldId="458"/>
        </pc:sldMkLst>
        <pc:spChg chg="mod">
          <ac:chgData name="程轶 叶" userId="8f1450b60d4a6bc6" providerId="LiveId" clId="{88B4EAA5-1915-4498-B92F-E8EDCB89244D}" dt="2023-10-20T12:32:13.085" v="15"/>
          <ac:spMkLst>
            <pc:docMk/>
            <pc:sldMk cId="3006803840" sldId="458"/>
            <ac:spMk id="7" creationId="{64F2DFE2-CAF6-3E8A-0049-AF71A2EA6045}"/>
          </ac:spMkLst>
        </pc:spChg>
        <pc:spChg chg="mod">
          <ac:chgData name="程轶 叶" userId="8f1450b60d4a6bc6" providerId="LiveId" clId="{88B4EAA5-1915-4498-B92F-E8EDCB89244D}" dt="2023-10-20T12:33:03.262" v="22" actId="20577"/>
          <ac:spMkLst>
            <pc:docMk/>
            <pc:sldMk cId="3006803840" sldId="458"/>
            <ac:spMk id="9" creationId="{E8646E42-5A9D-F7C1-4128-F6DDBBEF128E}"/>
          </ac:spMkLst>
        </pc:spChg>
        <pc:spChg chg="mod">
          <ac:chgData name="程轶 叶" userId="8f1450b60d4a6bc6" providerId="LiveId" clId="{88B4EAA5-1915-4498-B92F-E8EDCB89244D}" dt="2023-10-20T12:32:05.910" v="14" actId="20577"/>
          <ac:spMkLst>
            <pc:docMk/>
            <pc:sldMk cId="3006803840" sldId="458"/>
            <ac:spMk id="10" creationId="{5F2A7C03-5C83-441E-B6E1-BA979B8DB822}"/>
          </ac:spMkLst>
        </pc:spChg>
        <pc:picChg chg="del">
          <ac:chgData name="程轶 叶" userId="8f1450b60d4a6bc6" providerId="LiveId" clId="{88B4EAA5-1915-4498-B92F-E8EDCB89244D}" dt="2023-10-20T12:31:33.237" v="12" actId="478"/>
          <ac:picMkLst>
            <pc:docMk/>
            <pc:sldMk cId="3006803840" sldId="458"/>
            <ac:picMk id="5" creationId="{2424FEE2-041A-CC24-5B90-D4465EAC40EC}"/>
          </ac:picMkLst>
        </pc:picChg>
      </pc:sldChg>
      <pc:sldChg chg="modSp mod">
        <pc:chgData name="程轶 叶" userId="8f1450b60d4a6bc6" providerId="LiveId" clId="{88B4EAA5-1915-4498-B92F-E8EDCB89244D}" dt="2023-10-20T12:33:12.224" v="32" actId="20577"/>
        <pc:sldMkLst>
          <pc:docMk/>
          <pc:sldMk cId="2387324023" sldId="493"/>
        </pc:sldMkLst>
        <pc:spChg chg="mod">
          <ac:chgData name="程轶 叶" userId="8f1450b60d4a6bc6" providerId="LiveId" clId="{88B4EAA5-1915-4498-B92F-E8EDCB89244D}" dt="2023-10-20T12:33:12.224" v="32" actId="20577"/>
          <ac:spMkLst>
            <pc:docMk/>
            <pc:sldMk cId="2387324023" sldId="493"/>
            <ac:spMk id="3" creationId="{6ECF21BF-7AA3-4023-9A7A-1B09B1C62247}"/>
          </ac:spMkLst>
        </pc:spChg>
        <pc:spChg chg="mod">
          <ac:chgData name="程轶 叶" userId="8f1450b60d4a6bc6" providerId="LiveId" clId="{88B4EAA5-1915-4498-B92F-E8EDCB89244D}" dt="2023-10-20T12:33:08.405" v="28" actId="20577"/>
          <ac:spMkLst>
            <pc:docMk/>
            <pc:sldMk cId="2387324023" sldId="493"/>
            <ac:spMk id="8" creationId="{CA1397DC-A90F-45C1-835A-DEDF50726729}"/>
          </ac:spMkLst>
        </pc:spChg>
      </pc:sldChg>
      <pc:sldChg chg="addSp delSp modSp mod">
        <pc:chgData name="程轶 叶" userId="8f1450b60d4a6bc6" providerId="LiveId" clId="{88B4EAA5-1915-4498-B92F-E8EDCB89244D}" dt="2023-10-20T12:50:27.755" v="233" actId="20577"/>
        <pc:sldMkLst>
          <pc:docMk/>
          <pc:sldMk cId="4286477502" sldId="494"/>
        </pc:sldMkLst>
        <pc:spChg chg="del">
          <ac:chgData name="程轶 叶" userId="8f1450b60d4a6bc6" providerId="LiveId" clId="{88B4EAA5-1915-4498-B92F-E8EDCB89244D}" dt="2023-10-20T12:33:28.353" v="36" actId="478"/>
          <ac:spMkLst>
            <pc:docMk/>
            <pc:sldMk cId="4286477502" sldId="494"/>
            <ac:spMk id="3" creationId="{4FE2D893-0856-42B2-8ECB-CCACA846EEBF}"/>
          </ac:spMkLst>
        </pc:spChg>
        <pc:spChg chg="add mod">
          <ac:chgData name="程轶 叶" userId="8f1450b60d4a6bc6" providerId="LiveId" clId="{88B4EAA5-1915-4498-B92F-E8EDCB89244D}" dt="2023-10-20T12:39:49.049" v="50" actId="20577"/>
          <ac:spMkLst>
            <pc:docMk/>
            <pc:sldMk cId="4286477502" sldId="494"/>
            <ac:spMk id="4" creationId="{224EB258-E71B-37BA-01D7-93B263C9F9F7}"/>
          </ac:spMkLst>
        </pc:spChg>
        <pc:spChg chg="add mod">
          <ac:chgData name="程轶 叶" userId="8f1450b60d4a6bc6" providerId="LiveId" clId="{88B4EAA5-1915-4498-B92F-E8EDCB89244D}" dt="2023-10-20T12:50:27.755" v="233" actId="20577"/>
          <ac:spMkLst>
            <pc:docMk/>
            <pc:sldMk cId="4286477502" sldId="494"/>
            <ac:spMk id="5" creationId="{D0269934-B245-1DAE-BA9D-B7264C338493}"/>
          </ac:spMkLst>
        </pc:spChg>
        <pc:spChg chg="del">
          <ac:chgData name="程轶 叶" userId="8f1450b60d4a6bc6" providerId="LiveId" clId="{88B4EAA5-1915-4498-B92F-E8EDCB89244D}" dt="2023-10-20T12:33:26.025" v="34" actId="478"/>
          <ac:spMkLst>
            <pc:docMk/>
            <pc:sldMk cId="4286477502" sldId="494"/>
            <ac:spMk id="7" creationId="{64F2DFE2-CAF6-3E8A-0049-AF71A2EA6045}"/>
          </ac:spMkLst>
        </pc:spChg>
        <pc:spChg chg="del">
          <ac:chgData name="程轶 叶" userId="8f1450b60d4a6bc6" providerId="LiveId" clId="{88B4EAA5-1915-4498-B92F-E8EDCB89244D}" dt="2023-10-20T12:33:27.411" v="35" actId="478"/>
          <ac:spMkLst>
            <pc:docMk/>
            <pc:sldMk cId="4286477502" sldId="494"/>
            <ac:spMk id="9" creationId="{E8646E42-5A9D-F7C1-4128-F6DDBBEF128E}"/>
          </ac:spMkLst>
        </pc:spChg>
        <pc:spChg chg="del">
          <ac:chgData name="程轶 叶" userId="8f1450b60d4a6bc6" providerId="LiveId" clId="{88B4EAA5-1915-4498-B92F-E8EDCB89244D}" dt="2023-10-20T12:33:24.454" v="33" actId="478"/>
          <ac:spMkLst>
            <pc:docMk/>
            <pc:sldMk cId="4286477502" sldId="494"/>
            <ac:spMk id="10" creationId="{5F2A7C03-5C83-441E-B6E1-BA979B8DB822}"/>
          </ac:spMkLst>
        </pc:spChg>
        <pc:picChg chg="add del mod">
          <ac:chgData name="程轶 叶" userId="8f1450b60d4a6bc6" providerId="LiveId" clId="{88B4EAA5-1915-4498-B92F-E8EDCB89244D}" dt="2023-10-20T12:44:41.197" v="135" actId="478"/>
          <ac:picMkLst>
            <pc:docMk/>
            <pc:sldMk cId="4286477502" sldId="494"/>
            <ac:picMk id="11" creationId="{2653338F-8B2B-B7F8-754B-EAF18F62636B}"/>
          </ac:picMkLst>
        </pc:picChg>
        <pc:picChg chg="add mod">
          <ac:chgData name="程轶 叶" userId="8f1450b60d4a6bc6" providerId="LiveId" clId="{88B4EAA5-1915-4498-B92F-E8EDCB89244D}" dt="2023-10-20T12:44:50.219" v="137" actId="1076"/>
          <ac:picMkLst>
            <pc:docMk/>
            <pc:sldMk cId="4286477502" sldId="494"/>
            <ac:picMk id="13" creationId="{B39BCED9-3684-B4EF-08C0-DF309B196CEF}"/>
          </ac:picMkLst>
        </pc:picChg>
      </pc:sldChg>
      <pc:sldChg chg="addSp modSp add mod">
        <pc:chgData name="程轶 叶" userId="8f1450b60d4a6bc6" providerId="LiveId" clId="{88B4EAA5-1915-4498-B92F-E8EDCB89244D}" dt="2023-10-20T12:53:52.626" v="273" actId="1076"/>
        <pc:sldMkLst>
          <pc:docMk/>
          <pc:sldMk cId="2301629737" sldId="495"/>
        </pc:sldMkLst>
        <pc:spChg chg="add mod">
          <ac:chgData name="程轶 叶" userId="8f1450b60d4a6bc6" providerId="LiveId" clId="{88B4EAA5-1915-4498-B92F-E8EDCB89244D}" dt="2023-10-20T12:53:52.626" v="273" actId="1076"/>
          <ac:spMkLst>
            <pc:docMk/>
            <pc:sldMk cId="2301629737" sldId="495"/>
            <ac:spMk id="5" creationId="{24D7C246-2DD6-D2F0-3CAE-885DF376B7B4}"/>
          </ac:spMkLst>
        </pc:spChg>
        <pc:spChg chg="add mod">
          <ac:chgData name="程轶 叶" userId="8f1450b60d4a6bc6" providerId="LiveId" clId="{88B4EAA5-1915-4498-B92F-E8EDCB89244D}" dt="2023-10-20T12:53:12.915" v="259" actId="1076"/>
          <ac:spMkLst>
            <pc:docMk/>
            <pc:sldMk cId="2301629737" sldId="495"/>
            <ac:spMk id="7" creationId="{D245593B-AAAB-39BC-58BE-22A3202C6968}"/>
          </ac:spMkLst>
        </pc:spChg>
        <pc:picChg chg="add mod">
          <ac:chgData name="程轶 叶" userId="8f1450b60d4a6bc6" providerId="LiveId" clId="{88B4EAA5-1915-4498-B92F-E8EDCB89244D}" dt="2023-10-20T12:53:20.547" v="261" actId="1076"/>
          <ac:picMkLst>
            <pc:docMk/>
            <pc:sldMk cId="2301629737" sldId="495"/>
            <ac:picMk id="9" creationId="{8F61FA16-2D08-D0F0-382C-BD1B463D575A}"/>
          </ac:picMkLst>
        </pc:picChg>
      </pc:sldChg>
      <pc:sldChg chg="addSp modSp add mod">
        <pc:chgData name="程轶 叶" userId="8f1450b60d4a6bc6" providerId="LiveId" clId="{88B4EAA5-1915-4498-B92F-E8EDCB89244D}" dt="2023-10-20T13:15:27.178" v="518"/>
        <pc:sldMkLst>
          <pc:docMk/>
          <pc:sldMk cId="585705014" sldId="496"/>
        </pc:sldMkLst>
        <pc:spChg chg="add mod">
          <ac:chgData name="程轶 叶" userId="8f1450b60d4a6bc6" providerId="LiveId" clId="{88B4EAA5-1915-4498-B92F-E8EDCB89244D}" dt="2023-10-20T13:03:35.125" v="502" actId="2711"/>
          <ac:spMkLst>
            <pc:docMk/>
            <pc:sldMk cId="585705014" sldId="496"/>
            <ac:spMk id="3" creationId="{915035A6-D3B6-760B-751C-A264EF5CE7D3}"/>
          </ac:spMkLst>
        </pc:spChg>
        <pc:spChg chg="mod">
          <ac:chgData name="程轶 叶" userId="8f1450b60d4a6bc6" providerId="LiveId" clId="{88B4EAA5-1915-4498-B92F-E8EDCB89244D}" dt="2023-10-20T13:15:27.178" v="518"/>
          <ac:spMkLst>
            <pc:docMk/>
            <pc:sldMk cId="585705014" sldId="496"/>
            <ac:spMk id="4" creationId="{224EB258-E71B-37BA-01D7-93B263C9F9F7}"/>
          </ac:spMkLst>
        </pc:spChg>
        <pc:picChg chg="add mod">
          <ac:chgData name="程轶 叶" userId="8f1450b60d4a6bc6" providerId="LiveId" clId="{88B4EAA5-1915-4498-B92F-E8EDCB89244D}" dt="2023-10-20T12:56:45.777" v="292" actId="1076"/>
          <ac:picMkLst>
            <pc:docMk/>
            <pc:sldMk cId="585705014" sldId="496"/>
            <ac:picMk id="7" creationId="{0F20B453-F69E-84F2-5EBB-7766244C3B40}"/>
          </ac:picMkLst>
        </pc:picChg>
      </pc:sldChg>
      <pc:sldChg chg="del">
        <pc:chgData name="程轶 叶" userId="8f1450b60d4a6bc6" providerId="LiveId" clId="{88B4EAA5-1915-4498-B92F-E8EDCB89244D}" dt="2023-10-20T12:31:26.907" v="0" actId="2696"/>
        <pc:sldMkLst>
          <pc:docMk/>
          <pc:sldMk cId="4063402606" sldId="497"/>
        </pc:sldMkLst>
      </pc:sldChg>
      <pc:sldChg chg="addSp delSp modSp add mod">
        <pc:chgData name="程轶 叶" userId="8f1450b60d4a6bc6" providerId="LiveId" clId="{88B4EAA5-1915-4498-B92F-E8EDCB89244D}" dt="2023-10-20T13:20:20.554" v="665" actId="478"/>
        <pc:sldMkLst>
          <pc:docMk/>
          <pc:sldMk cId="4270260186" sldId="497"/>
        </pc:sldMkLst>
        <pc:spChg chg="mod">
          <ac:chgData name="程轶 叶" userId="8f1450b60d4a6bc6" providerId="LiveId" clId="{88B4EAA5-1915-4498-B92F-E8EDCB89244D}" dt="2023-10-20T13:15:33.646" v="527" actId="20577"/>
          <ac:spMkLst>
            <pc:docMk/>
            <pc:sldMk cId="4270260186" sldId="497"/>
            <ac:spMk id="4" creationId="{224EB258-E71B-37BA-01D7-93B263C9F9F7}"/>
          </ac:spMkLst>
        </pc:spChg>
        <pc:spChg chg="add mod">
          <ac:chgData name="程轶 叶" userId="8f1450b60d4a6bc6" providerId="LiveId" clId="{88B4EAA5-1915-4498-B92F-E8EDCB89244D}" dt="2023-10-20T13:20:00.807" v="660"/>
          <ac:spMkLst>
            <pc:docMk/>
            <pc:sldMk cId="4270260186" sldId="497"/>
            <ac:spMk id="5" creationId="{600FAF5B-3ED6-C416-E2DE-8D5A9288724B}"/>
          </ac:spMkLst>
        </pc:spChg>
        <pc:picChg chg="add mod">
          <ac:chgData name="程轶 叶" userId="8f1450b60d4a6bc6" providerId="LiveId" clId="{88B4EAA5-1915-4498-B92F-E8EDCB89244D}" dt="2023-10-20T13:20:04.535" v="661" actId="1076"/>
          <ac:picMkLst>
            <pc:docMk/>
            <pc:sldMk cId="4270260186" sldId="497"/>
            <ac:picMk id="8" creationId="{8C73E274-0E0D-1EC3-DA1F-778B298777F0}"/>
          </ac:picMkLst>
        </pc:picChg>
        <pc:picChg chg="add del mod">
          <ac:chgData name="程轶 叶" userId="8f1450b60d4a6bc6" providerId="LiveId" clId="{88B4EAA5-1915-4498-B92F-E8EDCB89244D}" dt="2023-10-20T13:19:52.847" v="659"/>
          <ac:picMkLst>
            <pc:docMk/>
            <pc:sldMk cId="4270260186" sldId="497"/>
            <ac:picMk id="10" creationId="{8867BEA9-DCA4-51AE-79E8-002681F4F37B}"/>
          </ac:picMkLst>
        </pc:picChg>
        <pc:picChg chg="add mod">
          <ac:chgData name="程轶 叶" userId="8f1450b60d4a6bc6" providerId="LiveId" clId="{88B4EAA5-1915-4498-B92F-E8EDCB89244D}" dt="2023-10-20T13:20:15.996" v="663" actId="1076"/>
          <ac:picMkLst>
            <pc:docMk/>
            <pc:sldMk cId="4270260186" sldId="497"/>
            <ac:picMk id="12" creationId="{26CCD958-C289-7074-ACFA-0B2FFC073158}"/>
          </ac:picMkLst>
        </pc:picChg>
        <pc:picChg chg="add del mod">
          <ac:chgData name="程轶 叶" userId="8f1450b60d4a6bc6" providerId="LiveId" clId="{88B4EAA5-1915-4498-B92F-E8EDCB89244D}" dt="2023-10-20T13:20:20.554" v="665" actId="478"/>
          <ac:picMkLst>
            <pc:docMk/>
            <pc:sldMk cId="4270260186" sldId="497"/>
            <ac:picMk id="14" creationId="{95F329A9-CBA3-2865-7A19-5599CF3177DF}"/>
          </ac:picMkLst>
        </pc:picChg>
      </pc:sldChg>
      <pc:sldChg chg="addSp delSp modSp add mod">
        <pc:chgData name="程轶 叶" userId="8f1450b60d4a6bc6" providerId="LiveId" clId="{88B4EAA5-1915-4498-B92F-E8EDCB89244D}" dt="2023-10-20T13:36:40.745" v="1023" actId="1076"/>
        <pc:sldMkLst>
          <pc:docMk/>
          <pc:sldMk cId="4180225002" sldId="498"/>
        </pc:sldMkLst>
        <pc:spChg chg="mod">
          <ac:chgData name="程轶 叶" userId="8f1450b60d4a6bc6" providerId="LiveId" clId="{88B4EAA5-1915-4498-B92F-E8EDCB89244D}" dt="2023-10-20T13:31:50.125" v="935" actId="20577"/>
          <ac:spMkLst>
            <pc:docMk/>
            <pc:sldMk cId="4180225002" sldId="498"/>
            <ac:spMk id="4" creationId="{224EB258-E71B-37BA-01D7-93B263C9F9F7}"/>
          </ac:spMkLst>
        </pc:spChg>
        <pc:spChg chg="del mod">
          <ac:chgData name="程轶 叶" userId="8f1450b60d4a6bc6" providerId="LiveId" clId="{88B4EAA5-1915-4498-B92F-E8EDCB89244D}" dt="2023-10-20T13:31:53.705" v="937" actId="478"/>
          <ac:spMkLst>
            <pc:docMk/>
            <pc:sldMk cId="4180225002" sldId="498"/>
            <ac:spMk id="5" creationId="{600FAF5B-3ED6-C416-E2DE-8D5A9288724B}"/>
          </ac:spMkLst>
        </pc:spChg>
        <pc:spChg chg="mod">
          <ac:chgData name="程轶 叶" userId="8f1450b60d4a6bc6" providerId="LiveId" clId="{88B4EAA5-1915-4498-B92F-E8EDCB89244D}" dt="2023-10-20T13:35:32.244" v="1013"/>
          <ac:spMkLst>
            <pc:docMk/>
            <pc:sldMk cId="4180225002" sldId="498"/>
            <ac:spMk id="6" creationId="{80B47F9F-153B-4AEB-866C-CE2E38D44A0B}"/>
          </ac:spMkLst>
        </pc:spChg>
        <pc:spChg chg="add del mod">
          <ac:chgData name="程轶 叶" userId="8f1450b60d4a6bc6" providerId="LiveId" clId="{88B4EAA5-1915-4498-B92F-E8EDCB89244D}" dt="2023-10-20T13:31:55.530" v="939" actId="478"/>
          <ac:spMkLst>
            <pc:docMk/>
            <pc:sldMk cId="4180225002" sldId="498"/>
            <ac:spMk id="10" creationId="{EDD69596-2F55-F2E5-EDFC-E5D65D632C37}"/>
          </ac:spMkLst>
        </pc:spChg>
        <pc:spChg chg="add mod">
          <ac:chgData name="程轶 叶" userId="8f1450b60d4a6bc6" providerId="LiveId" clId="{88B4EAA5-1915-4498-B92F-E8EDCB89244D}" dt="2023-10-20T13:35:40.763" v="1016" actId="1076"/>
          <ac:spMkLst>
            <pc:docMk/>
            <pc:sldMk cId="4180225002" sldId="498"/>
            <ac:spMk id="19" creationId="{F7E2DB87-4E7B-67FE-A324-F13FD2B437FC}"/>
          </ac:spMkLst>
        </pc:spChg>
        <pc:spChg chg="add mod">
          <ac:chgData name="程轶 叶" userId="8f1450b60d4a6bc6" providerId="LiveId" clId="{88B4EAA5-1915-4498-B92F-E8EDCB89244D}" dt="2023-10-20T13:36:40.745" v="1023" actId="1076"/>
          <ac:spMkLst>
            <pc:docMk/>
            <pc:sldMk cId="4180225002" sldId="498"/>
            <ac:spMk id="22" creationId="{F228B0C2-BCCC-D135-9F6C-1FC02B12246A}"/>
          </ac:spMkLst>
        </pc:spChg>
        <pc:picChg chg="add del mod">
          <ac:chgData name="程轶 叶" userId="8f1450b60d4a6bc6" providerId="LiveId" clId="{88B4EAA5-1915-4498-B92F-E8EDCB89244D}" dt="2023-10-20T13:31:54.354" v="938" actId="478"/>
          <ac:picMkLst>
            <pc:docMk/>
            <pc:sldMk cId="4180225002" sldId="498"/>
            <ac:picMk id="7" creationId="{6872BE35-BB96-3F51-E4E6-B05F00C21245}"/>
          </ac:picMkLst>
        </pc:picChg>
        <pc:picChg chg="del">
          <ac:chgData name="程轶 叶" userId="8f1450b60d4a6bc6" providerId="LiveId" clId="{88B4EAA5-1915-4498-B92F-E8EDCB89244D}" dt="2023-10-20T13:22:26.028" v="848" actId="478"/>
          <ac:picMkLst>
            <pc:docMk/>
            <pc:sldMk cId="4180225002" sldId="498"/>
            <ac:picMk id="8" creationId="{8C73E274-0E0D-1EC3-DA1F-778B298777F0}"/>
          </ac:picMkLst>
        </pc:picChg>
        <pc:picChg chg="del">
          <ac:chgData name="程轶 叶" userId="8f1450b60d4a6bc6" providerId="LiveId" clId="{88B4EAA5-1915-4498-B92F-E8EDCB89244D}" dt="2023-10-20T13:22:26.397" v="849" actId="478"/>
          <ac:picMkLst>
            <pc:docMk/>
            <pc:sldMk cId="4180225002" sldId="498"/>
            <ac:picMk id="12" creationId="{26CCD958-C289-7074-ACFA-0B2FFC073158}"/>
          </ac:picMkLst>
        </pc:picChg>
        <pc:picChg chg="add del mod">
          <ac:chgData name="程轶 叶" userId="8f1450b60d4a6bc6" providerId="LiveId" clId="{88B4EAA5-1915-4498-B92F-E8EDCB89244D}" dt="2023-10-20T13:31:56.192" v="940" actId="478"/>
          <ac:picMkLst>
            <pc:docMk/>
            <pc:sldMk cId="4180225002" sldId="498"/>
            <ac:picMk id="13" creationId="{6179ED24-564C-DA40-E5A8-025941BAA7D7}"/>
          </ac:picMkLst>
        </pc:picChg>
        <pc:picChg chg="add mod">
          <ac:chgData name="程轶 叶" userId="8f1450b60d4a6bc6" providerId="LiveId" clId="{88B4EAA5-1915-4498-B92F-E8EDCB89244D}" dt="2023-10-20T13:35:31.397" v="1012" actId="1076"/>
          <ac:picMkLst>
            <pc:docMk/>
            <pc:sldMk cId="4180225002" sldId="498"/>
            <ac:picMk id="15" creationId="{576E6C21-FAE8-9993-6CFE-6963E347A4DA}"/>
          </ac:picMkLst>
        </pc:picChg>
        <pc:picChg chg="add mod">
          <ac:chgData name="程轶 叶" userId="8f1450b60d4a6bc6" providerId="LiveId" clId="{88B4EAA5-1915-4498-B92F-E8EDCB89244D}" dt="2023-10-20T13:36:38.705" v="1022" actId="1076"/>
          <ac:picMkLst>
            <pc:docMk/>
            <pc:sldMk cId="4180225002" sldId="498"/>
            <ac:picMk id="17" creationId="{A4DBC424-F7CC-EF14-3D1F-C1D218275CCB}"/>
          </ac:picMkLst>
        </pc:picChg>
      </pc:sldChg>
      <pc:sldChg chg="ord">
        <pc:chgData name="程轶 叶" userId="8f1450b60d4a6bc6" providerId="LiveId" clId="{88B4EAA5-1915-4498-B92F-E8EDCB89244D}" dt="2023-10-20T13:33:12.552" v="954"/>
        <pc:sldMkLst>
          <pc:docMk/>
          <pc:sldMk cId="217721802" sldId="499"/>
        </pc:sldMkLst>
      </pc:sldChg>
      <pc:sldChg chg="addSp delSp modSp add mod">
        <pc:chgData name="程轶 叶" userId="8f1450b60d4a6bc6" providerId="LiveId" clId="{88B4EAA5-1915-4498-B92F-E8EDCB89244D}" dt="2023-10-20T13:41:35.822" v="1048" actId="478"/>
        <pc:sldMkLst>
          <pc:docMk/>
          <pc:sldMk cId="330690426" sldId="500"/>
        </pc:sldMkLst>
        <pc:spChg chg="mod">
          <ac:chgData name="程轶 叶" userId="8f1450b60d4a6bc6" providerId="LiveId" clId="{88B4EAA5-1915-4498-B92F-E8EDCB89244D}" dt="2023-10-20T13:33:50.419" v="1008" actId="20577"/>
          <ac:spMkLst>
            <pc:docMk/>
            <pc:sldMk cId="330690426" sldId="500"/>
            <ac:spMk id="4" creationId="{224EB258-E71B-37BA-01D7-93B263C9F9F7}"/>
          </ac:spMkLst>
        </pc:spChg>
        <pc:picChg chg="add mod">
          <ac:chgData name="程轶 叶" userId="8f1450b60d4a6bc6" providerId="LiveId" clId="{88B4EAA5-1915-4498-B92F-E8EDCB89244D}" dt="2023-10-20T13:34:01.341" v="1010" actId="1076"/>
          <ac:picMkLst>
            <pc:docMk/>
            <pc:sldMk cId="330690426" sldId="500"/>
            <ac:picMk id="5" creationId="{779B3B93-0F97-90D8-5A11-67A1F5393AB4}"/>
          </ac:picMkLst>
        </pc:picChg>
        <pc:picChg chg="add del mod">
          <ac:chgData name="程轶 叶" userId="8f1450b60d4a6bc6" providerId="LiveId" clId="{88B4EAA5-1915-4498-B92F-E8EDCB89244D}" dt="2023-10-20T13:41:35.822" v="1048" actId="478"/>
          <ac:picMkLst>
            <pc:docMk/>
            <pc:sldMk cId="330690426" sldId="500"/>
            <ac:picMk id="8" creationId="{2AA6F4F5-5744-43D1-E8EC-37CBD8788726}"/>
          </ac:picMkLst>
        </pc:picChg>
        <pc:picChg chg="del">
          <ac:chgData name="程轶 叶" userId="8f1450b60d4a6bc6" providerId="LiveId" clId="{88B4EAA5-1915-4498-B92F-E8EDCB89244D}" dt="2023-10-20T13:33:22.886" v="956" actId="478"/>
          <ac:picMkLst>
            <pc:docMk/>
            <pc:sldMk cId="330690426" sldId="500"/>
            <ac:picMk id="15" creationId="{576E6C21-FAE8-9993-6CFE-6963E347A4DA}"/>
          </ac:picMkLst>
        </pc:picChg>
        <pc:picChg chg="del">
          <ac:chgData name="程轶 叶" userId="8f1450b60d4a6bc6" providerId="LiveId" clId="{88B4EAA5-1915-4498-B92F-E8EDCB89244D}" dt="2023-10-20T13:33:23.340" v="957" actId="478"/>
          <ac:picMkLst>
            <pc:docMk/>
            <pc:sldMk cId="330690426" sldId="500"/>
            <ac:picMk id="17" creationId="{A4DBC424-F7CC-EF14-3D1F-C1D218275CCB}"/>
          </ac:picMkLst>
        </pc:picChg>
      </pc:sldChg>
      <pc:sldChg chg="del">
        <pc:chgData name="程轶 叶" userId="8f1450b60d4a6bc6" providerId="LiveId" clId="{88B4EAA5-1915-4498-B92F-E8EDCB89244D}" dt="2023-10-20T12:31:28.597" v="1" actId="47"/>
        <pc:sldMkLst>
          <pc:docMk/>
          <pc:sldMk cId="865363281" sldId="501"/>
        </pc:sldMkLst>
      </pc:sldChg>
      <pc:sldChg chg="addSp delSp modSp mod">
        <pc:chgData name="程轶 叶" userId="8f1450b60d4a6bc6" providerId="LiveId" clId="{88B4EAA5-1915-4498-B92F-E8EDCB89244D}" dt="2023-10-20T13:41:03.531" v="1047" actId="1076"/>
        <pc:sldMkLst>
          <pc:docMk/>
          <pc:sldMk cId="3261065050" sldId="501"/>
        </pc:sldMkLst>
        <pc:spChg chg="add mod">
          <ac:chgData name="程轶 叶" userId="8f1450b60d4a6bc6" providerId="LiveId" clId="{88B4EAA5-1915-4498-B92F-E8EDCB89244D}" dt="2023-10-20T13:41:01.685" v="1046" actId="1076"/>
          <ac:spMkLst>
            <pc:docMk/>
            <pc:sldMk cId="3261065050" sldId="501"/>
            <ac:spMk id="3" creationId="{28E6F342-86A8-1506-AED2-B5E5E5CA720F}"/>
          </ac:spMkLst>
        </pc:spChg>
        <pc:spChg chg="del">
          <ac:chgData name="程轶 叶" userId="8f1450b60d4a6bc6" providerId="LiveId" clId="{88B4EAA5-1915-4498-B92F-E8EDCB89244D}" dt="2023-10-20T13:39:26.004" v="1026" actId="478"/>
          <ac:spMkLst>
            <pc:docMk/>
            <pc:sldMk cId="3261065050" sldId="501"/>
            <ac:spMk id="4" creationId="{224EB258-E71B-37BA-01D7-93B263C9F9F7}"/>
          </ac:spMkLst>
        </pc:spChg>
        <pc:picChg chg="del">
          <ac:chgData name="程轶 叶" userId="8f1450b60d4a6bc6" providerId="LiveId" clId="{88B4EAA5-1915-4498-B92F-E8EDCB89244D}" dt="2023-10-20T13:39:24.156" v="1025" actId="478"/>
          <ac:picMkLst>
            <pc:docMk/>
            <pc:sldMk cId="3261065050" sldId="501"/>
            <ac:picMk id="5" creationId="{779B3B93-0F97-90D8-5A11-67A1F5393AB4}"/>
          </ac:picMkLst>
        </pc:picChg>
        <pc:picChg chg="mod">
          <ac:chgData name="程轶 叶" userId="8f1450b60d4a6bc6" providerId="LiveId" clId="{88B4EAA5-1915-4498-B92F-E8EDCB89244D}" dt="2023-10-20T13:41:03.531" v="1047" actId="1076"/>
          <ac:picMkLst>
            <pc:docMk/>
            <pc:sldMk cId="3261065050" sldId="501"/>
            <ac:picMk id="8" creationId="{2AA6F4F5-5744-43D1-E8EC-37CBD8788726}"/>
          </ac:picMkLst>
        </pc:picChg>
      </pc:sldChg>
      <pc:sldChg chg="del">
        <pc:chgData name="程轶 叶" userId="8f1450b60d4a6bc6" providerId="LiveId" clId="{88B4EAA5-1915-4498-B92F-E8EDCB89244D}" dt="2023-10-20T12:31:29.166" v="4" actId="47"/>
        <pc:sldMkLst>
          <pc:docMk/>
          <pc:sldMk cId="362512607" sldId="507"/>
        </pc:sldMkLst>
      </pc:sldChg>
      <pc:sldChg chg="del">
        <pc:chgData name="程轶 叶" userId="8f1450b60d4a6bc6" providerId="LiveId" clId="{88B4EAA5-1915-4498-B92F-E8EDCB89244D}" dt="2023-10-20T12:31:29.332" v="5" actId="47"/>
        <pc:sldMkLst>
          <pc:docMk/>
          <pc:sldMk cId="227952115" sldId="508"/>
        </pc:sldMkLst>
      </pc:sldChg>
      <pc:sldChg chg="del">
        <pc:chgData name="程轶 叶" userId="8f1450b60d4a6bc6" providerId="LiveId" clId="{88B4EAA5-1915-4498-B92F-E8EDCB89244D}" dt="2023-10-20T12:31:28.753" v="2" actId="47"/>
        <pc:sldMkLst>
          <pc:docMk/>
          <pc:sldMk cId="1395674496" sldId="509"/>
        </pc:sldMkLst>
      </pc:sldChg>
      <pc:sldChg chg="del">
        <pc:chgData name="程轶 叶" userId="8f1450b60d4a6bc6" providerId="LiveId" clId="{88B4EAA5-1915-4498-B92F-E8EDCB89244D}" dt="2023-10-20T12:31:29.040" v="3" actId="47"/>
        <pc:sldMkLst>
          <pc:docMk/>
          <pc:sldMk cId="3371538975" sldId="510"/>
        </pc:sldMkLst>
      </pc:sldChg>
      <pc:sldChg chg="del">
        <pc:chgData name="程轶 叶" userId="8f1450b60d4a6bc6" providerId="LiveId" clId="{88B4EAA5-1915-4498-B92F-E8EDCB89244D}" dt="2023-10-20T12:31:29.464" v="6" actId="47"/>
        <pc:sldMkLst>
          <pc:docMk/>
          <pc:sldMk cId="191063604" sldId="511"/>
        </pc:sldMkLst>
      </pc:sldChg>
      <pc:sldChg chg="del">
        <pc:chgData name="程轶 叶" userId="8f1450b60d4a6bc6" providerId="LiveId" clId="{88B4EAA5-1915-4498-B92F-E8EDCB89244D}" dt="2023-10-20T12:31:29.610" v="7" actId="47"/>
        <pc:sldMkLst>
          <pc:docMk/>
          <pc:sldMk cId="625278052" sldId="512"/>
        </pc:sldMkLst>
      </pc:sldChg>
      <pc:sldChg chg="del">
        <pc:chgData name="程轶 叶" userId="8f1450b60d4a6bc6" providerId="LiveId" clId="{88B4EAA5-1915-4498-B92F-E8EDCB89244D}" dt="2023-10-20T12:31:29.788" v="8" actId="47"/>
        <pc:sldMkLst>
          <pc:docMk/>
          <pc:sldMk cId="216616991" sldId="513"/>
        </pc:sldMkLst>
      </pc:sldChg>
      <pc:sldChg chg="del">
        <pc:chgData name="程轶 叶" userId="8f1450b60d4a6bc6" providerId="LiveId" clId="{88B4EAA5-1915-4498-B92F-E8EDCB89244D}" dt="2023-10-20T12:31:29.996" v="9" actId="47"/>
        <pc:sldMkLst>
          <pc:docMk/>
          <pc:sldMk cId="1369441064" sldId="514"/>
        </pc:sldMkLst>
      </pc:sldChg>
      <pc:sldChg chg="del">
        <pc:chgData name="程轶 叶" userId="8f1450b60d4a6bc6" providerId="LiveId" clId="{88B4EAA5-1915-4498-B92F-E8EDCB89244D}" dt="2023-10-20T12:31:30.599" v="10" actId="47"/>
        <pc:sldMkLst>
          <pc:docMk/>
          <pc:sldMk cId="3732368407" sldId="515"/>
        </pc:sldMkLst>
      </pc:sldChg>
      <pc:sldChg chg="del">
        <pc:chgData name="程轶 叶" userId="8f1450b60d4a6bc6" providerId="LiveId" clId="{88B4EAA5-1915-4498-B92F-E8EDCB89244D}" dt="2023-10-20T12:31:31.082" v="11" actId="47"/>
        <pc:sldMkLst>
          <pc:docMk/>
          <pc:sldMk cId="3473757786" sldId="51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D97A242-733E-4324-87A2-7E99FC6919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87646B2-6908-4E2E-95CE-89DB8E1E6E7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5D68A-C9EE-4DB2-A6F8-B810BB6A2D83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4BEC0F-67C2-424F-9193-AA636C2EB6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EDC87F1-710B-4D92-ADD9-586FD0AAA4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E9AA3-FC04-49C0-9E86-4D7EC0F81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8746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118E9-E82C-42B0-A109-929B02C38787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A712A-FD8E-4D24-A708-D217C50E19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416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17500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82042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22958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8539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088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306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926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765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8896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194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640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244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255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图片 87">
            <a:extLst>
              <a:ext uri="{FF2B5EF4-FFF2-40B4-BE49-F238E27FC236}">
                <a16:creationId xmlns:a16="http://schemas.microsoft.com/office/drawing/2014/main" id="{4230544E-5A7B-4CF9-9FA8-A2599B7A84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9" b="10149"/>
          <a:stretch/>
        </p:blipFill>
        <p:spPr>
          <a:xfrm>
            <a:off x="-3" y="0"/>
            <a:ext cx="12192000" cy="6478168"/>
          </a:xfrm>
          <a:custGeom>
            <a:avLst/>
            <a:gdLst>
              <a:gd name="connsiteX0" fmla="*/ 0 w 12192000"/>
              <a:gd name="connsiteY0" fmla="*/ 0 h 6478168"/>
              <a:gd name="connsiteX1" fmla="*/ 12192000 w 12192000"/>
              <a:gd name="connsiteY1" fmla="*/ 0 h 6478168"/>
              <a:gd name="connsiteX2" fmla="*/ 12192000 w 12192000"/>
              <a:gd name="connsiteY2" fmla="*/ 6478168 h 6478168"/>
              <a:gd name="connsiteX3" fmla="*/ 11848892 w 12192000"/>
              <a:gd name="connsiteY3" fmla="*/ 6440768 h 6478168"/>
              <a:gd name="connsiteX4" fmla="*/ 6096001 w 12192000"/>
              <a:gd name="connsiteY4" fmla="*/ 6204693 h 6478168"/>
              <a:gd name="connsiteX5" fmla="*/ 343111 w 12192000"/>
              <a:gd name="connsiteY5" fmla="*/ 6440768 h 6478168"/>
              <a:gd name="connsiteX6" fmla="*/ 0 w 12192000"/>
              <a:gd name="connsiteY6" fmla="*/ 6478168 h 6478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8">
                <a:moveTo>
                  <a:pt x="0" y="0"/>
                </a:moveTo>
                <a:lnTo>
                  <a:pt x="12192000" y="0"/>
                </a:lnTo>
                <a:lnTo>
                  <a:pt x="12192000" y="6478168"/>
                </a:lnTo>
                <a:lnTo>
                  <a:pt x="11848892" y="6440768"/>
                </a:lnTo>
                <a:cubicBezTo>
                  <a:pt x="10376599" y="6294909"/>
                  <a:pt x="8342645" y="6204693"/>
                  <a:pt x="6096001" y="6204693"/>
                </a:cubicBezTo>
                <a:cubicBezTo>
                  <a:pt x="3849358" y="6204693"/>
                  <a:pt x="1815404" y="6294909"/>
                  <a:pt x="343111" y="6440768"/>
                </a:cubicBezTo>
                <a:lnTo>
                  <a:pt x="0" y="6478168"/>
                </a:lnTo>
                <a:close/>
              </a:path>
            </a:pathLst>
          </a:custGeom>
        </p:spPr>
      </p:pic>
      <p:sp>
        <p:nvSpPr>
          <p:cNvPr id="89" name="任意多边形: 形状 88">
            <a:extLst>
              <a:ext uri="{FF2B5EF4-FFF2-40B4-BE49-F238E27FC236}">
                <a16:creationId xmlns:a16="http://schemas.microsoft.com/office/drawing/2014/main" id="{C3221D9C-24D0-4F92-8890-32100F4E2476}"/>
              </a:ext>
            </a:extLst>
          </p:cNvPr>
          <p:cNvSpPr/>
          <p:nvPr userDrawn="1"/>
        </p:nvSpPr>
        <p:spPr>
          <a:xfrm>
            <a:off x="0" y="-3556"/>
            <a:ext cx="12192000" cy="6478167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CF4F5D2A-F0C3-4E47-BF1A-50FBE1048D1E}"/>
              </a:ext>
            </a:extLst>
          </p:cNvPr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C897FE9-ECFA-4400-A5AA-8FE6D301093B}"/>
                </a:ext>
              </a:extLst>
            </p:cNvPr>
            <p:cNvSpPr txBox="1"/>
            <p:nvPr userDrawn="1"/>
          </p:nvSpPr>
          <p:spPr>
            <a:xfrm>
              <a:off x="5245448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accent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FAE66F5D-B29A-41C0-A4DA-DF4282206000}"/>
                </a:ext>
              </a:extLst>
            </p:cNvPr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0325EBFA-17D0-4E64-AC23-CFE072578A98}"/>
                  </a:ext>
                </a:extLst>
              </p:cNvPr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0AE83801-3407-4F6A-BFC7-79338B20344F}"/>
                  </a:ext>
                </a:extLst>
              </p:cNvPr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任意多边形: 形状 89">
            <a:extLst>
              <a:ext uri="{FF2B5EF4-FFF2-40B4-BE49-F238E27FC236}">
                <a16:creationId xmlns:a16="http://schemas.microsoft.com/office/drawing/2014/main" id="{AC176EAE-806C-4239-A40E-B87814045B92}"/>
              </a:ext>
            </a:extLst>
          </p:cNvPr>
          <p:cNvSpPr/>
          <p:nvPr userDrawn="1"/>
        </p:nvSpPr>
        <p:spPr>
          <a:xfrm>
            <a:off x="91440" y="89076"/>
            <a:ext cx="12009120" cy="6300016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890C85B-4C6F-4998-89C3-D2D760FA2AE0}"/>
              </a:ext>
            </a:extLst>
          </p:cNvPr>
          <p:cNvSpPr/>
          <p:nvPr userDrawn="1"/>
        </p:nvSpPr>
        <p:spPr>
          <a:xfrm>
            <a:off x="-1" y="2575973"/>
            <a:ext cx="12191999" cy="1706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03FDDC0-2E3D-45C7-B495-90D0B99F86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634" y="705030"/>
            <a:ext cx="4756725" cy="124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289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2344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2885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9832DC3A-AD7D-46F0-9FD8-F3CEEB0B9699}"/>
              </a:ext>
            </a:extLst>
          </p:cNvPr>
          <p:cNvSpPr/>
          <p:nvPr userDrawn="1"/>
        </p:nvSpPr>
        <p:spPr>
          <a:xfrm>
            <a:off x="1018572" y="2305298"/>
            <a:ext cx="10154856" cy="2801394"/>
          </a:xfrm>
          <a:prstGeom prst="rect">
            <a:avLst/>
          </a:prstGeom>
          <a:solidFill>
            <a:srgbClr val="FF9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B3D0E4F3-4C7C-4763-BD38-CE6829FE8441}"/>
              </a:ext>
            </a:extLst>
          </p:cNvPr>
          <p:cNvSpPr/>
          <p:nvPr userDrawn="1"/>
        </p:nvSpPr>
        <p:spPr>
          <a:xfrm>
            <a:off x="1018572" y="2418950"/>
            <a:ext cx="10154856" cy="2801394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921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半闭框 54">
            <a:extLst>
              <a:ext uri="{FF2B5EF4-FFF2-40B4-BE49-F238E27FC236}">
                <a16:creationId xmlns:a16="http://schemas.microsoft.com/office/drawing/2014/main" id="{966337F1-0B59-4DEC-8134-5F7A55BA1F91}"/>
              </a:ext>
            </a:extLst>
          </p:cNvPr>
          <p:cNvSpPr/>
          <p:nvPr userDrawn="1"/>
        </p:nvSpPr>
        <p:spPr>
          <a:xfrm rot="5400000">
            <a:off x="10259028" y="230529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半闭框 56">
            <a:extLst>
              <a:ext uri="{FF2B5EF4-FFF2-40B4-BE49-F238E27FC236}">
                <a16:creationId xmlns:a16="http://schemas.microsoft.com/office/drawing/2014/main" id="{1B1C6F26-E58E-4503-9F67-D13BF7F056EA}"/>
              </a:ext>
            </a:extLst>
          </p:cNvPr>
          <p:cNvSpPr/>
          <p:nvPr userDrawn="1"/>
        </p:nvSpPr>
        <p:spPr>
          <a:xfrm rot="16200000">
            <a:off x="1018572" y="432314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8" name="图片占位符 57">
            <a:extLst>
              <a:ext uri="{FF2B5EF4-FFF2-40B4-BE49-F238E27FC236}">
                <a16:creationId xmlns:a16="http://schemas.microsoft.com/office/drawing/2014/main" id="{D75A0586-36D3-4891-A487-AD59304322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00538" y="1875100"/>
            <a:ext cx="3067291" cy="3750197"/>
          </a:xfrm>
          <a:custGeom>
            <a:avLst/>
            <a:gdLst>
              <a:gd name="connsiteX0" fmla="*/ 0 w 3067291"/>
              <a:gd name="connsiteY0" fmla="*/ 0 h 3750197"/>
              <a:gd name="connsiteX1" fmla="*/ 3067291 w 3067291"/>
              <a:gd name="connsiteY1" fmla="*/ 0 h 3750197"/>
              <a:gd name="connsiteX2" fmla="*/ 3067291 w 3067291"/>
              <a:gd name="connsiteY2" fmla="*/ 3750197 h 3750197"/>
              <a:gd name="connsiteX3" fmla="*/ 0 w 3067291"/>
              <a:gd name="connsiteY3" fmla="*/ 3750197 h 37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291" h="3750197">
                <a:moveTo>
                  <a:pt x="0" y="0"/>
                </a:moveTo>
                <a:lnTo>
                  <a:pt x="3067291" y="0"/>
                </a:lnTo>
                <a:lnTo>
                  <a:pt x="3067291" y="3750197"/>
                </a:lnTo>
                <a:lnTo>
                  <a:pt x="0" y="3750197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A3A7A319-8A9E-46F1-8018-B3FBC851F9B1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1BE289FF-06EF-4811-9428-9137E8D0E966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BC3E060F-77FC-4B54-831F-1CFB3167DA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79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: 形状 77">
            <a:extLst>
              <a:ext uri="{FF2B5EF4-FFF2-40B4-BE49-F238E27FC236}">
                <a16:creationId xmlns:a16="http://schemas.microsoft.com/office/drawing/2014/main" id="{A822964B-91E7-4C65-8867-3176D9F09D80}"/>
              </a:ext>
            </a:extLst>
          </p:cNvPr>
          <p:cNvSpPr/>
          <p:nvPr userDrawn="1"/>
        </p:nvSpPr>
        <p:spPr>
          <a:xfrm>
            <a:off x="0" y="4328452"/>
            <a:ext cx="12192000" cy="2529548"/>
          </a:xfrm>
          <a:custGeom>
            <a:avLst/>
            <a:gdLst>
              <a:gd name="connsiteX0" fmla="*/ 6096000 w 12192000"/>
              <a:gd name="connsiteY0" fmla="*/ 0 h 2529548"/>
              <a:gd name="connsiteX1" fmla="*/ 12136682 w 12192000"/>
              <a:gd name="connsiteY1" fmla="*/ 669550 h 2529548"/>
              <a:gd name="connsiteX2" fmla="*/ 12192000 w 12192000"/>
              <a:gd name="connsiteY2" fmla="*/ 686936 h 2529548"/>
              <a:gd name="connsiteX3" fmla="*/ 12192000 w 12192000"/>
              <a:gd name="connsiteY3" fmla="*/ 2529548 h 2529548"/>
              <a:gd name="connsiteX4" fmla="*/ 0 w 12192000"/>
              <a:gd name="connsiteY4" fmla="*/ 2529548 h 2529548"/>
              <a:gd name="connsiteX5" fmla="*/ 0 w 12192000"/>
              <a:gd name="connsiteY5" fmla="*/ 686936 h 2529548"/>
              <a:gd name="connsiteX6" fmla="*/ 55319 w 12192000"/>
              <a:gd name="connsiteY6" fmla="*/ 669550 h 2529548"/>
              <a:gd name="connsiteX7" fmla="*/ 6096000 w 12192000"/>
              <a:gd name="connsiteY7" fmla="*/ 0 h 252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529548">
                <a:moveTo>
                  <a:pt x="6096000" y="0"/>
                </a:moveTo>
                <a:cubicBezTo>
                  <a:pt x="8527935" y="0"/>
                  <a:pt x="10700860" y="260639"/>
                  <a:pt x="12136682" y="669550"/>
                </a:cubicBezTo>
                <a:lnTo>
                  <a:pt x="12192000" y="686936"/>
                </a:lnTo>
                <a:lnTo>
                  <a:pt x="12192000" y="2529548"/>
                </a:lnTo>
                <a:lnTo>
                  <a:pt x="0" y="2529548"/>
                </a:lnTo>
                <a:lnTo>
                  <a:pt x="0" y="686936"/>
                </a:lnTo>
                <a:lnTo>
                  <a:pt x="55319" y="669550"/>
                </a:lnTo>
                <a:cubicBezTo>
                  <a:pt x="1491140" y="260639"/>
                  <a:pt x="3664065" y="0"/>
                  <a:pt x="60960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平行四边形 78">
            <a:extLst>
              <a:ext uri="{FF2B5EF4-FFF2-40B4-BE49-F238E27FC236}">
                <a16:creationId xmlns:a16="http://schemas.microsoft.com/office/drawing/2014/main" id="{4F239652-480D-40B8-9019-5A171460DE97}"/>
              </a:ext>
            </a:extLst>
          </p:cNvPr>
          <p:cNvSpPr/>
          <p:nvPr userDrawn="1"/>
        </p:nvSpPr>
        <p:spPr>
          <a:xfrm>
            <a:off x="1610623" y="1647185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图片占位符 60">
            <a:extLst>
              <a:ext uri="{FF2B5EF4-FFF2-40B4-BE49-F238E27FC236}">
                <a16:creationId xmlns:a16="http://schemas.microsoft.com/office/drawing/2014/main" id="{75C0628B-0107-4908-A54A-FADFDD2361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3458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80" name="平行四边形 79">
            <a:extLst>
              <a:ext uri="{FF2B5EF4-FFF2-40B4-BE49-F238E27FC236}">
                <a16:creationId xmlns:a16="http://schemas.microsoft.com/office/drawing/2014/main" id="{EF1A384D-BF04-41D8-B693-EA7409EA8B85}"/>
              </a:ext>
            </a:extLst>
          </p:cNvPr>
          <p:cNvSpPr/>
          <p:nvPr userDrawn="1"/>
        </p:nvSpPr>
        <p:spPr>
          <a:xfrm>
            <a:off x="3233819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图片占位符 63">
            <a:extLst>
              <a:ext uri="{FF2B5EF4-FFF2-40B4-BE49-F238E27FC236}">
                <a16:creationId xmlns:a16="http://schemas.microsoft.com/office/drawing/2014/main" id="{2D20FD16-0B2B-47E8-9D03-56A0AF5D741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45489" y="2886437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平行四边形 80">
            <a:extLst>
              <a:ext uri="{FF2B5EF4-FFF2-40B4-BE49-F238E27FC236}">
                <a16:creationId xmlns:a16="http://schemas.microsoft.com/office/drawing/2014/main" id="{E6836AFA-C849-47CF-BF5E-AD8D6572DE9F}"/>
              </a:ext>
            </a:extLst>
          </p:cNvPr>
          <p:cNvSpPr/>
          <p:nvPr userDrawn="1"/>
        </p:nvSpPr>
        <p:spPr>
          <a:xfrm>
            <a:off x="5218234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图片占位符 66">
            <a:extLst>
              <a:ext uri="{FF2B5EF4-FFF2-40B4-BE49-F238E27FC236}">
                <a16:creationId xmlns:a16="http://schemas.microsoft.com/office/drawing/2014/main" id="{12FBE6FC-19D3-47ED-9281-85801627E30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4759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平行四边形 81">
            <a:extLst>
              <a:ext uri="{FF2B5EF4-FFF2-40B4-BE49-F238E27FC236}">
                <a16:creationId xmlns:a16="http://schemas.microsoft.com/office/drawing/2014/main" id="{28AF71D9-2379-4088-A037-58EEA0BF0B2D}"/>
              </a:ext>
            </a:extLst>
          </p:cNvPr>
          <p:cNvSpPr/>
          <p:nvPr userDrawn="1"/>
        </p:nvSpPr>
        <p:spPr>
          <a:xfrm>
            <a:off x="8841110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图片占位符 72">
            <a:extLst>
              <a:ext uri="{FF2B5EF4-FFF2-40B4-BE49-F238E27FC236}">
                <a16:creationId xmlns:a16="http://schemas.microsoft.com/office/drawing/2014/main" id="{83EB9B05-C22D-4301-936D-B8D7833238A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847634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3" name="平行四边形 82">
            <a:extLst>
              <a:ext uri="{FF2B5EF4-FFF2-40B4-BE49-F238E27FC236}">
                <a16:creationId xmlns:a16="http://schemas.microsoft.com/office/drawing/2014/main" id="{17B27FF4-6F64-4F49-A8C3-0E0944E8F450}"/>
              </a:ext>
            </a:extLst>
          </p:cNvPr>
          <p:cNvSpPr/>
          <p:nvPr userDrawn="1"/>
        </p:nvSpPr>
        <p:spPr>
          <a:xfrm>
            <a:off x="6869684" y="279963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图片占位符 69">
            <a:extLst>
              <a:ext uri="{FF2B5EF4-FFF2-40B4-BE49-F238E27FC236}">
                <a16:creationId xmlns:a16="http://schemas.microsoft.com/office/drawing/2014/main" id="{C0B9A032-042B-4BE4-BB91-1C3AC646FE7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883798" y="2898011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4" name="平行四边形 83">
            <a:extLst>
              <a:ext uri="{FF2B5EF4-FFF2-40B4-BE49-F238E27FC236}">
                <a16:creationId xmlns:a16="http://schemas.microsoft.com/office/drawing/2014/main" id="{BB59B63F-714E-4C3A-BD1C-36881E331546}"/>
              </a:ext>
            </a:extLst>
          </p:cNvPr>
          <p:cNvSpPr/>
          <p:nvPr userDrawn="1"/>
        </p:nvSpPr>
        <p:spPr>
          <a:xfrm>
            <a:off x="10466581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图片占位符 75">
            <a:extLst>
              <a:ext uri="{FF2B5EF4-FFF2-40B4-BE49-F238E27FC236}">
                <a16:creationId xmlns:a16="http://schemas.microsoft.com/office/drawing/2014/main" id="{F123C461-C4B1-47C4-AB5F-E24C478C739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483524" y="2898012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7A12ABE2-F329-4226-943A-7C878693F8A3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C660B623-6743-468E-B465-39EF4A2C15EB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94DB688-B16C-4789-B331-EA644AC046E3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ADBE37E0-A1BA-4014-8C4E-0D2D4C25ECF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820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星形: 六角 61">
            <a:extLst>
              <a:ext uri="{FF2B5EF4-FFF2-40B4-BE49-F238E27FC236}">
                <a16:creationId xmlns:a16="http://schemas.microsoft.com/office/drawing/2014/main" id="{71CF66AD-7FCA-4398-8C92-D96C1819066B}"/>
              </a:ext>
            </a:extLst>
          </p:cNvPr>
          <p:cNvSpPr/>
          <p:nvPr userDrawn="1"/>
        </p:nvSpPr>
        <p:spPr>
          <a:xfrm>
            <a:off x="132334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星形: 六角 65">
            <a:extLst>
              <a:ext uri="{FF2B5EF4-FFF2-40B4-BE49-F238E27FC236}">
                <a16:creationId xmlns:a16="http://schemas.microsoft.com/office/drawing/2014/main" id="{1DEA66C4-37B2-4127-A9CC-561B4F52B65B}"/>
              </a:ext>
            </a:extLst>
          </p:cNvPr>
          <p:cNvSpPr/>
          <p:nvPr userDrawn="1"/>
        </p:nvSpPr>
        <p:spPr>
          <a:xfrm>
            <a:off x="132334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B35A5175-93DE-45F9-9F8B-FB5B239B0AA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334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6" name="星形: 六角 75">
            <a:extLst>
              <a:ext uri="{FF2B5EF4-FFF2-40B4-BE49-F238E27FC236}">
                <a16:creationId xmlns:a16="http://schemas.microsoft.com/office/drawing/2014/main" id="{4D603F0F-15EE-42FA-B609-D0277A120CAC}"/>
              </a:ext>
            </a:extLst>
          </p:cNvPr>
          <p:cNvSpPr/>
          <p:nvPr userDrawn="1"/>
        </p:nvSpPr>
        <p:spPr>
          <a:xfrm>
            <a:off x="400558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星形: 六角 76">
            <a:extLst>
              <a:ext uri="{FF2B5EF4-FFF2-40B4-BE49-F238E27FC236}">
                <a16:creationId xmlns:a16="http://schemas.microsoft.com/office/drawing/2014/main" id="{BE96104E-4971-4C3C-B007-42B34C341CA8}"/>
              </a:ext>
            </a:extLst>
          </p:cNvPr>
          <p:cNvSpPr/>
          <p:nvPr userDrawn="1"/>
        </p:nvSpPr>
        <p:spPr>
          <a:xfrm>
            <a:off x="400558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图片占位符 77">
            <a:extLst>
              <a:ext uri="{FF2B5EF4-FFF2-40B4-BE49-F238E27FC236}">
                <a16:creationId xmlns:a16="http://schemas.microsoft.com/office/drawing/2014/main" id="{999C78EB-E6CF-488E-B4AF-CA817F62462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0558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9" name="星形: 六角 78">
            <a:extLst>
              <a:ext uri="{FF2B5EF4-FFF2-40B4-BE49-F238E27FC236}">
                <a16:creationId xmlns:a16="http://schemas.microsoft.com/office/drawing/2014/main" id="{5AE7CAFC-42B7-48A4-A057-B3C864C31CE1}"/>
              </a:ext>
            </a:extLst>
          </p:cNvPr>
          <p:cNvSpPr/>
          <p:nvPr userDrawn="1"/>
        </p:nvSpPr>
        <p:spPr>
          <a:xfrm>
            <a:off x="6684326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星形: 六角 79">
            <a:extLst>
              <a:ext uri="{FF2B5EF4-FFF2-40B4-BE49-F238E27FC236}">
                <a16:creationId xmlns:a16="http://schemas.microsoft.com/office/drawing/2014/main" id="{D6FD63C9-A0C4-497C-8F4C-4C99AC785734}"/>
              </a:ext>
            </a:extLst>
          </p:cNvPr>
          <p:cNvSpPr/>
          <p:nvPr userDrawn="1"/>
        </p:nvSpPr>
        <p:spPr>
          <a:xfrm>
            <a:off x="6684326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图片占位符 80">
            <a:extLst>
              <a:ext uri="{FF2B5EF4-FFF2-40B4-BE49-F238E27FC236}">
                <a16:creationId xmlns:a16="http://schemas.microsoft.com/office/drawing/2014/main" id="{33244F70-B57C-4672-BD0E-C850B72F41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84326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星形: 六角 81">
            <a:extLst>
              <a:ext uri="{FF2B5EF4-FFF2-40B4-BE49-F238E27FC236}">
                <a16:creationId xmlns:a16="http://schemas.microsoft.com/office/drawing/2014/main" id="{85E3B961-CA18-4060-A6B2-CA80B478D63F}"/>
              </a:ext>
            </a:extLst>
          </p:cNvPr>
          <p:cNvSpPr/>
          <p:nvPr userDrawn="1"/>
        </p:nvSpPr>
        <p:spPr>
          <a:xfrm>
            <a:off x="9359578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星形: 六角 82">
            <a:extLst>
              <a:ext uri="{FF2B5EF4-FFF2-40B4-BE49-F238E27FC236}">
                <a16:creationId xmlns:a16="http://schemas.microsoft.com/office/drawing/2014/main" id="{25C47D52-AC35-4AAE-BEDD-BC3C398EB857}"/>
              </a:ext>
            </a:extLst>
          </p:cNvPr>
          <p:cNvSpPr/>
          <p:nvPr userDrawn="1"/>
        </p:nvSpPr>
        <p:spPr>
          <a:xfrm>
            <a:off x="9359578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图片占位符 83">
            <a:extLst>
              <a:ext uri="{FF2B5EF4-FFF2-40B4-BE49-F238E27FC236}">
                <a16:creationId xmlns:a16="http://schemas.microsoft.com/office/drawing/2014/main" id="{B84FF2BB-379E-4D94-AD67-E055A5FA082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59578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A45391B5-BB6E-40C8-8AFA-9D3988D5F87C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6368EF16-534E-4B70-8473-51D72670642E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8" name="图片 67">
            <a:extLst>
              <a:ext uri="{FF2B5EF4-FFF2-40B4-BE49-F238E27FC236}">
                <a16:creationId xmlns:a16="http://schemas.microsoft.com/office/drawing/2014/main" id="{909FE458-9ED4-42B5-9757-1FE58103710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13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EEA2402B-FFE5-4A8E-A307-19198ED28D64}"/>
              </a:ext>
            </a:extLst>
          </p:cNvPr>
          <p:cNvGrpSpPr/>
          <p:nvPr/>
        </p:nvGrpSpPr>
        <p:grpSpPr>
          <a:xfrm>
            <a:off x="694481" y="2362754"/>
            <a:ext cx="3704317" cy="3521527"/>
            <a:chOff x="694481" y="2536373"/>
            <a:chExt cx="3704317" cy="3521527"/>
          </a:xfrm>
        </p:grpSpPr>
        <p:sp>
          <p:nvSpPr>
            <p:cNvPr id="58" name="平行四边形 57">
              <a:extLst>
                <a:ext uri="{FF2B5EF4-FFF2-40B4-BE49-F238E27FC236}">
                  <a16:creationId xmlns:a16="http://schemas.microsoft.com/office/drawing/2014/main" id="{83607D81-B94D-4FD1-AA95-2812BDE4E13A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平行四边形 58">
              <a:extLst>
                <a:ext uri="{FF2B5EF4-FFF2-40B4-BE49-F238E27FC236}">
                  <a16:creationId xmlns:a16="http://schemas.microsoft.com/office/drawing/2014/main" id="{11A981DF-9E00-4AE8-9106-894C85876320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0E309B8B-6FFB-41F6-BC74-AC723E12416A}"/>
              </a:ext>
            </a:extLst>
          </p:cNvPr>
          <p:cNvGrpSpPr/>
          <p:nvPr/>
        </p:nvGrpSpPr>
        <p:grpSpPr>
          <a:xfrm>
            <a:off x="4232027" y="2362754"/>
            <a:ext cx="3704317" cy="3521527"/>
            <a:chOff x="694481" y="2536373"/>
            <a:chExt cx="3704317" cy="3521527"/>
          </a:xfrm>
        </p:grpSpPr>
        <p:sp>
          <p:nvSpPr>
            <p:cNvPr id="64" name="平行四边形 63">
              <a:extLst>
                <a:ext uri="{FF2B5EF4-FFF2-40B4-BE49-F238E27FC236}">
                  <a16:creationId xmlns:a16="http://schemas.microsoft.com/office/drawing/2014/main" id="{70049D8A-5C94-4ACC-AA03-AFA432AB1B30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平行四边形 64">
              <a:extLst>
                <a:ext uri="{FF2B5EF4-FFF2-40B4-BE49-F238E27FC236}">
                  <a16:creationId xmlns:a16="http://schemas.microsoft.com/office/drawing/2014/main" id="{4C891E52-966B-49AB-B211-EEE523B37B75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02B9195E-1B10-4C00-AB8F-51A03240A6FB}"/>
              </a:ext>
            </a:extLst>
          </p:cNvPr>
          <p:cNvGrpSpPr/>
          <p:nvPr/>
        </p:nvGrpSpPr>
        <p:grpSpPr>
          <a:xfrm>
            <a:off x="7769574" y="2362754"/>
            <a:ext cx="3704317" cy="3521527"/>
            <a:chOff x="694481" y="2536373"/>
            <a:chExt cx="3704317" cy="3521527"/>
          </a:xfrm>
        </p:grpSpPr>
        <p:sp>
          <p:nvSpPr>
            <p:cNvPr id="69" name="平行四边形 68">
              <a:extLst>
                <a:ext uri="{FF2B5EF4-FFF2-40B4-BE49-F238E27FC236}">
                  <a16:creationId xmlns:a16="http://schemas.microsoft.com/office/drawing/2014/main" id="{2E3E4815-E20E-4BA5-B22E-B137125A7484}"/>
                </a:ext>
              </a:extLst>
            </p:cNvPr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平行四边形 69">
              <a:extLst>
                <a:ext uri="{FF2B5EF4-FFF2-40B4-BE49-F238E27FC236}">
                  <a16:creationId xmlns:a16="http://schemas.microsoft.com/office/drawing/2014/main" id="{0D7BC7EA-B0FD-4E64-A420-7FE3AF6AFFD7}"/>
                </a:ext>
              </a:extLst>
            </p:cNvPr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图片占位符 70">
            <a:extLst>
              <a:ext uri="{FF2B5EF4-FFF2-40B4-BE49-F238E27FC236}">
                <a16:creationId xmlns:a16="http://schemas.microsoft.com/office/drawing/2014/main" id="{6D1A0479-DB68-45AA-B932-CFC1B84AD7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3352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2" name="图片占位符 71">
            <a:extLst>
              <a:ext uri="{FF2B5EF4-FFF2-40B4-BE49-F238E27FC236}">
                <a16:creationId xmlns:a16="http://schemas.microsoft.com/office/drawing/2014/main" id="{B92B367E-F686-46A3-AB54-8E5471B63B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6420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3" name="图片占位符 72">
            <a:extLst>
              <a:ext uri="{FF2B5EF4-FFF2-40B4-BE49-F238E27FC236}">
                <a16:creationId xmlns:a16="http://schemas.microsoft.com/office/drawing/2014/main" id="{BF780512-DCBF-4063-AA5B-8BE584976A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49886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DB5CE176-702D-4443-9EA9-E67B6504BAA1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7529490F-1F38-452D-8087-534CBF04D6CB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B5A178B-45E6-4A38-A51E-B81388C97A11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B3BF1AC5-2186-4CD8-9240-3AE59579A69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54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34075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3CD643-F3EF-4B7D-9EE7-9E72596768B7}"/>
              </a:ext>
            </a:extLst>
          </p:cNvPr>
          <p:cNvSpPr/>
          <p:nvPr userDrawn="1"/>
        </p:nvSpPr>
        <p:spPr>
          <a:xfrm>
            <a:off x="1321835" y="4726023"/>
            <a:ext cx="9523643" cy="140049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457200" dist="38100" dir="5400000" algn="t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49DC5AB1-A266-452B-89B0-F7D0D2D5BEF2}"/>
              </a:ext>
            </a:extLst>
          </p:cNvPr>
          <p:cNvSpPr/>
          <p:nvPr userDrawn="1"/>
        </p:nvSpPr>
        <p:spPr>
          <a:xfrm flipH="1">
            <a:off x="1321835" y="1813592"/>
            <a:ext cx="9548330" cy="4155455"/>
          </a:xfrm>
          <a:custGeom>
            <a:avLst/>
            <a:gdLst>
              <a:gd name="connsiteX0" fmla="*/ 5551166 w 9548330"/>
              <a:gd name="connsiteY0" fmla="*/ 0 h 4155455"/>
              <a:gd name="connsiteX1" fmla="*/ 2527283 w 9548330"/>
              <a:gd name="connsiteY1" fmla="*/ 0 h 4155455"/>
              <a:gd name="connsiteX2" fmla="*/ 2527284 w 9548330"/>
              <a:gd name="connsiteY2" fmla="*/ 1 h 4155455"/>
              <a:gd name="connsiteX3" fmla="*/ 0 w 9548330"/>
              <a:gd name="connsiteY3" fmla="*/ 1 h 4155455"/>
              <a:gd name="connsiteX4" fmla="*/ 0 w 9548330"/>
              <a:gd name="connsiteY4" fmla="*/ 602362 h 4155455"/>
              <a:gd name="connsiteX5" fmla="*/ 0 w 9548330"/>
              <a:gd name="connsiteY5" fmla="*/ 1269230 h 4155455"/>
              <a:gd name="connsiteX6" fmla="*/ 0 w 9548330"/>
              <a:gd name="connsiteY6" fmla="*/ 4155455 h 4155455"/>
              <a:gd name="connsiteX7" fmla="*/ 9548330 w 9548330"/>
              <a:gd name="connsiteY7" fmla="*/ 4155455 h 4155455"/>
              <a:gd name="connsiteX8" fmla="*/ 9548330 w 9548330"/>
              <a:gd name="connsiteY8" fmla="*/ 602362 h 4155455"/>
              <a:gd name="connsiteX9" fmla="*/ 5930503 w 9548330"/>
              <a:gd name="connsiteY9" fmla="*/ 602362 h 4155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48330" h="4155455">
                <a:moveTo>
                  <a:pt x="5551166" y="0"/>
                </a:moveTo>
                <a:lnTo>
                  <a:pt x="2527283" y="0"/>
                </a:lnTo>
                <a:lnTo>
                  <a:pt x="2527284" y="1"/>
                </a:lnTo>
                <a:lnTo>
                  <a:pt x="0" y="1"/>
                </a:lnTo>
                <a:lnTo>
                  <a:pt x="0" y="602362"/>
                </a:lnTo>
                <a:lnTo>
                  <a:pt x="0" y="1269230"/>
                </a:lnTo>
                <a:lnTo>
                  <a:pt x="0" y="4155455"/>
                </a:lnTo>
                <a:lnTo>
                  <a:pt x="9548330" y="4155455"/>
                </a:lnTo>
                <a:lnTo>
                  <a:pt x="9548330" y="602362"/>
                </a:lnTo>
                <a:lnTo>
                  <a:pt x="5930503" y="6023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73100" dist="381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405F4895-8066-45F6-8AE7-AF154016AE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45866" y="1469524"/>
            <a:ext cx="3129322" cy="4499476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445FE379-A9F1-4085-86AC-74255CB96861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B3DB135-122C-4BA1-8E06-71035BFE8BFC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826B3AA4-8404-42D0-A783-411B84A104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704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010AFA96-A744-476E-B52F-E2097550CABF}"/>
              </a:ext>
            </a:extLst>
          </p:cNvPr>
          <p:cNvCxnSpPr>
            <a:cxnSpLocks/>
          </p:cNvCxnSpPr>
          <p:nvPr userDrawn="1"/>
        </p:nvCxnSpPr>
        <p:spPr>
          <a:xfrm>
            <a:off x="3516086" y="1840738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ED71F6B3-3077-4093-B386-434AF6351A67}"/>
              </a:ext>
            </a:extLst>
          </p:cNvPr>
          <p:cNvCxnSpPr>
            <a:cxnSpLocks/>
          </p:cNvCxnSpPr>
          <p:nvPr userDrawn="1"/>
        </p:nvCxnSpPr>
        <p:spPr>
          <a:xfrm>
            <a:off x="11335512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E59EC8D2-DC73-4D64-9D45-02FA0A5F57CA}"/>
              </a:ext>
            </a:extLst>
          </p:cNvPr>
          <p:cNvCxnSpPr>
            <a:cxnSpLocks/>
          </p:cNvCxnSpPr>
          <p:nvPr userDrawn="1"/>
        </p:nvCxnSpPr>
        <p:spPr>
          <a:xfrm>
            <a:off x="3537858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7EA867FA-6F2C-4CF6-9F70-7F5314F8B0D3}"/>
              </a:ext>
            </a:extLst>
          </p:cNvPr>
          <p:cNvCxnSpPr>
            <a:cxnSpLocks/>
          </p:cNvCxnSpPr>
          <p:nvPr userDrawn="1"/>
        </p:nvCxnSpPr>
        <p:spPr>
          <a:xfrm flipH="1">
            <a:off x="838200" y="4211054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808FFE69-951E-41FA-853C-56FF01EA0493}"/>
              </a:ext>
            </a:extLst>
          </p:cNvPr>
          <p:cNvCxnSpPr>
            <a:cxnSpLocks/>
          </p:cNvCxnSpPr>
          <p:nvPr userDrawn="1"/>
        </p:nvCxnSpPr>
        <p:spPr>
          <a:xfrm flipH="1">
            <a:off x="856488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22F1B3BB-C429-421C-AC32-E9F7E0E9B879}"/>
              </a:ext>
            </a:extLst>
          </p:cNvPr>
          <p:cNvCxnSpPr>
            <a:cxnSpLocks/>
          </p:cNvCxnSpPr>
          <p:nvPr userDrawn="1"/>
        </p:nvCxnSpPr>
        <p:spPr>
          <a:xfrm flipH="1">
            <a:off x="8654142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EBB06C99-9276-46EA-A57F-50CD359160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9635" y="3718568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6" name="图片占位符 6">
            <a:extLst>
              <a:ext uri="{FF2B5EF4-FFF2-40B4-BE49-F238E27FC236}">
                <a16:creationId xmlns:a16="http://schemas.microsoft.com/office/drawing/2014/main" id="{DFE32735-600E-4559-9C3E-B7EEC1B307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69319" y="1348252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F27A2E3B-7E01-49E3-A2B2-B236264640E5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73B662E5-38F4-420A-8A84-24F7947786B7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2026659A-5D16-4404-A427-210D357B6DB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4328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9FFD8859-7565-49B6-B7CF-2FC44ABD0C9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A637E8D8-3A73-4095-B316-0C94F087C107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C2E64E8D-6922-420C-AB60-87C1E6BB834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657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5A3B7F53-62BF-4CC3-AE22-78D85943E788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A1276009-8A1D-4E5D-AFD3-AB5E0C7CC2A0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B657AF78-59B7-4B51-8B3D-17C0642A0B4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0446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50B72A8-9A52-4244-BFF9-2D4A8537E15B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FCF93703-A6A8-4A7A-863B-4C027FCE311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531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bg>
      <p:bgPr>
        <a:solidFill>
          <a:srgbClr val="9B0D14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5603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881023D-012E-4710-9F3D-C5B6A6B030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56"/>
          <a:stretch/>
        </p:blipFill>
        <p:spPr>
          <a:xfrm>
            <a:off x="-1" y="-1"/>
            <a:ext cx="12191999" cy="685800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F03241A-D8D3-4C14-9419-AA810C46E894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7342CA0-2BA5-400E-8B53-78AB671D4BF1}"/>
              </a:ext>
            </a:extLst>
          </p:cNvPr>
          <p:cNvGrpSpPr/>
          <p:nvPr userDrawn="1"/>
        </p:nvGrpSpPr>
        <p:grpSpPr>
          <a:xfrm>
            <a:off x="0" y="1741717"/>
            <a:ext cx="12192000" cy="3294057"/>
            <a:chOff x="0" y="1670588"/>
            <a:chExt cx="12192000" cy="3516825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8ECB5C17-A4CB-4A3B-827C-BBA4C3504BE8}"/>
                </a:ext>
              </a:extLst>
            </p:cNvPr>
            <p:cNvSpPr/>
            <p:nvPr userDrawn="1"/>
          </p:nvSpPr>
          <p:spPr>
            <a:xfrm>
              <a:off x="0" y="1670588"/>
              <a:ext cx="12192000" cy="3516825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7333983-8D1F-4DA8-B9F0-A692D3968716}"/>
                </a:ext>
              </a:extLst>
            </p:cNvPr>
            <p:cNvSpPr/>
            <p:nvPr userDrawn="1"/>
          </p:nvSpPr>
          <p:spPr>
            <a:xfrm>
              <a:off x="0" y="1776046"/>
              <a:ext cx="12192000" cy="3305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086DE710-A034-490B-9DF5-F1E5EA17083A}"/>
              </a:ext>
            </a:extLst>
          </p:cNvPr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6D35E252-5A28-4148-BD15-FC4B4BDCC3CC}"/>
                </a:ext>
              </a:extLst>
            </p:cNvPr>
            <p:cNvSpPr txBox="1"/>
            <p:nvPr userDrawn="1"/>
          </p:nvSpPr>
          <p:spPr>
            <a:xfrm>
              <a:off x="5245451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bg1"/>
                  </a:solidFill>
                  <a:latin typeface="+mn-ea"/>
                  <a:ea typeface="+mn-ea"/>
                </a:rPr>
                <a:t>志存高远 责任为先</a:t>
              </a:r>
            </a:p>
          </p:txBody>
        </p: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D07BA768-334F-4D14-A497-D85CA8BAFC55}"/>
                </a:ext>
              </a:extLst>
            </p:cNvPr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57" name="直接连接符 56">
                <a:extLst>
                  <a:ext uri="{FF2B5EF4-FFF2-40B4-BE49-F238E27FC236}">
                    <a16:creationId xmlns:a16="http://schemas.microsoft.com/office/drawing/2014/main" id="{E7CF5E82-60FB-4637-A583-2206F9FDC66A}"/>
                  </a:ext>
                </a:extLst>
              </p:cNvPr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C4C69F77-FDA6-4537-BE82-0EDB6307EC36}"/>
                  </a:ext>
                </a:extLst>
              </p:cNvPr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2742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>
            <a:extLst>
              <a:ext uri="{FF2B5EF4-FFF2-40B4-BE49-F238E27FC236}">
                <a16:creationId xmlns:a16="http://schemas.microsoft.com/office/drawing/2014/main" id="{0ABC6D53-8A7C-4FC5-B57A-D58C60DD36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142998" y="1143001"/>
            <a:ext cx="6857999" cy="4572000"/>
          </a:xfrm>
          <a:prstGeom prst="rect">
            <a:avLst/>
          </a:prstGeom>
        </p:spPr>
      </p:pic>
      <p:sp>
        <p:nvSpPr>
          <p:cNvPr id="48" name="矩形 47">
            <a:extLst>
              <a:ext uri="{FF2B5EF4-FFF2-40B4-BE49-F238E27FC236}">
                <a16:creationId xmlns:a16="http://schemas.microsoft.com/office/drawing/2014/main" id="{6B8B0DA2-313D-4358-BF45-8B2B50DE02E3}"/>
              </a:ext>
            </a:extLst>
          </p:cNvPr>
          <p:cNvSpPr/>
          <p:nvPr userDrawn="1"/>
        </p:nvSpPr>
        <p:spPr>
          <a:xfrm>
            <a:off x="0" y="0"/>
            <a:ext cx="4572001" cy="6858001"/>
          </a:xfrm>
          <a:prstGeom prst="rect">
            <a:avLst/>
          </a:prstGeom>
          <a:solidFill>
            <a:srgbClr val="9B0D14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246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矩形 142">
            <a:extLst>
              <a:ext uri="{FF2B5EF4-FFF2-40B4-BE49-F238E27FC236}">
                <a16:creationId xmlns:a16="http://schemas.microsoft.com/office/drawing/2014/main" id="{F0D2F6AB-01F4-46D0-B736-1FCE0FCEF45D}"/>
              </a:ext>
            </a:extLst>
          </p:cNvPr>
          <p:cNvSpPr/>
          <p:nvPr userDrawn="1"/>
        </p:nvSpPr>
        <p:spPr>
          <a:xfrm>
            <a:off x="1342195" y="96567"/>
            <a:ext cx="266151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461CB834-0E8E-4E57-AD05-3B20733A064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B0330BAE-818A-43FC-8201-71825690D328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-1" y="56965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7E25CCC2-09D4-4ED8-B7CA-61CC9B5B35C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117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60486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-1" y="563020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64" name="图片占位符 63">
            <a:extLst>
              <a:ext uri="{FF2B5EF4-FFF2-40B4-BE49-F238E27FC236}">
                <a16:creationId xmlns:a16="http://schemas.microsoft.com/office/drawing/2014/main" id="{89BFA017-3FDA-46BD-8FE8-280A669BA2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7953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8CA85AE7-5F99-4E4F-9FFE-52CF8F433D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7421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>
            <a:extLst>
              <a:ext uri="{FF2B5EF4-FFF2-40B4-BE49-F238E27FC236}">
                <a16:creationId xmlns:a16="http://schemas.microsoft.com/office/drawing/2014/main" id="{CE291D0A-0C91-4DAD-9409-946E8FC7075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46889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1" name="图片占位符 70">
            <a:extLst>
              <a:ext uri="{FF2B5EF4-FFF2-40B4-BE49-F238E27FC236}">
                <a16:creationId xmlns:a16="http://schemas.microsoft.com/office/drawing/2014/main" id="{BB813155-AC08-4213-8C63-083A3B6CE28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62687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5" name="图片占位符 74">
            <a:extLst>
              <a:ext uri="{FF2B5EF4-FFF2-40B4-BE49-F238E27FC236}">
                <a16:creationId xmlns:a16="http://schemas.microsoft.com/office/drawing/2014/main" id="{A018F11C-7F49-40E9-842C-EE06EB0E2F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2155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图片占位符 80">
            <a:extLst>
              <a:ext uri="{FF2B5EF4-FFF2-40B4-BE49-F238E27FC236}">
                <a16:creationId xmlns:a16="http://schemas.microsoft.com/office/drawing/2014/main" id="{551056E9-AEA4-411C-A365-FD217A36574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41624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113B05BB-E237-4DB3-B6C9-FB4D4BBD1D7C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E9E7CF57-BD0F-4213-8ECA-701A51958E1F}"/>
              </a:ext>
            </a:extLst>
          </p:cNvPr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98F303F1-A489-49B8-84BB-DF4D47E1478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7462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41E25-A4D9-4C69-9A31-F86F72431794}"/>
              </a:ext>
            </a:extLst>
          </p:cNvPr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514C2D6-E5C9-43ED-A2CD-7E5D450EA32E}"/>
                </a:ext>
              </a:extLst>
            </p:cNvPr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A0D3C90-807B-448A-A358-858D81371094}"/>
                </a:ext>
              </a:extLst>
            </p:cNvPr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6A557D2-2350-4B86-A53D-FAC0FAFDBBEF}"/>
                </a:ext>
              </a:extLst>
            </p:cNvPr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34CC750-49E1-45C4-A7A7-59F7B9CF996F}"/>
                </a:ext>
              </a:extLst>
            </p:cNvPr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C15F9F2-2413-4242-83AC-E07F023E8F31}"/>
                </a:ext>
              </a:extLst>
            </p:cNvPr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B46A0C0-BA61-4D1A-918A-628BFC80D105}"/>
                </a:ext>
              </a:extLst>
            </p:cNvPr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3FB68CA-904D-4828-A8BF-37AB7B778780}"/>
                </a:ext>
              </a:extLst>
            </p:cNvPr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3D4E530-7FD6-440C-ACBA-96365EE9C28E}"/>
                </a:ext>
              </a:extLst>
            </p:cNvPr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76BF907-5686-4396-B014-A743621F1810}"/>
                </a:ext>
              </a:extLst>
            </p:cNvPr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FC1D7F1-EEA7-456C-B524-D4FC2911616F}"/>
                </a:ext>
              </a:extLst>
            </p:cNvPr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A42F607-AC4D-42CA-B114-A4FA01E7EA1A}"/>
                </a:ext>
              </a:extLst>
            </p:cNvPr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B5F5AD5-5A6A-4545-801E-FABF9C23ADB1}"/>
                </a:ext>
              </a:extLst>
            </p:cNvPr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C51FAE-C13E-4D22-84A4-5C3D4C2B7285}"/>
                </a:ext>
              </a:extLst>
            </p:cNvPr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DBDAFE-DC67-49CE-B8AA-97FEC07A6172}"/>
                </a:ext>
              </a:extLst>
            </p:cNvPr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C4B8DB7-9175-4650-8176-4A0AA973A96A}"/>
                </a:ext>
              </a:extLst>
            </p:cNvPr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7DDC85C-87F3-4078-A97D-CB893A1B0622}"/>
                </a:ext>
              </a:extLst>
            </p:cNvPr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8969724-7D2D-43DB-B3CA-3970F7231828}"/>
                </a:ext>
              </a:extLst>
            </p:cNvPr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7AA1356-7F9A-4E79-AB20-389D59CDC597}"/>
                </a:ext>
              </a:extLst>
            </p:cNvPr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C61FFD-48A8-43A8-8601-49DF3EDD3658}"/>
                </a:ext>
              </a:extLst>
            </p:cNvPr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040066-8590-43BF-945A-F095C13E765A}"/>
                </a:ext>
              </a:extLst>
            </p:cNvPr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9A526F-D295-484E-A1F4-E0F2F7409120}"/>
                </a:ext>
              </a:extLst>
            </p:cNvPr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A82E047-D1DE-40EB-9F16-60DE3C4A91AD}"/>
                </a:ext>
              </a:extLst>
            </p:cNvPr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ECE59D1-BBF3-4CC3-AF37-3EA75A9EE36E}"/>
                </a:ext>
              </a:extLst>
            </p:cNvPr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5B86C3E-7BAB-4CE1-B488-292C9C0DF7DA}"/>
                </a:ext>
              </a:extLst>
            </p:cNvPr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2438B02-0169-436B-A724-EB036C24111E}"/>
                </a:ext>
              </a:extLst>
            </p:cNvPr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6E3F777-DAB4-4119-A109-47DB92D955E3}"/>
                </a:ext>
              </a:extLst>
            </p:cNvPr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B26A3C-A550-4A86-9B3F-0E98DC37DAB1}"/>
                </a:ext>
              </a:extLst>
            </p:cNvPr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203088E-E060-4DCD-8D7C-B6DD45A32228}"/>
                </a:ext>
              </a:extLst>
            </p:cNvPr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B5F4059-616A-4960-A239-F38822B0CC41}"/>
                </a:ext>
              </a:extLst>
            </p:cNvPr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29B6E0B-A948-4609-95F0-2F54A02BF58E}"/>
                </a:ext>
              </a:extLst>
            </p:cNvPr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39582C4-6AF1-4C4A-AA5A-83EF1F9F5928}"/>
                </a:ext>
              </a:extLst>
            </p:cNvPr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DE4FE9-30CA-4CBF-B42B-4EA608B82BDC}"/>
                </a:ext>
              </a:extLst>
            </p:cNvPr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8392DEA-9B4A-4551-85F1-D32ED9B6673F}"/>
                </a:ext>
              </a:extLst>
            </p:cNvPr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20B4941B-38E3-48E1-8472-6B1D2FEFF641}"/>
              </a:ext>
            </a:extLst>
          </p:cNvPr>
          <p:cNvSpPr/>
          <p:nvPr userDrawn="1"/>
        </p:nvSpPr>
        <p:spPr>
          <a:xfrm>
            <a:off x="-2392680" y="3707929"/>
            <a:ext cx="16977360" cy="5764554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94226A9F-F745-4E62-A03E-F52E9C354738}"/>
              </a:ext>
            </a:extLst>
          </p:cNvPr>
          <p:cNvSpPr/>
          <p:nvPr userDrawn="1"/>
        </p:nvSpPr>
        <p:spPr>
          <a:xfrm>
            <a:off x="-2392680" y="3850640"/>
            <a:ext cx="16977360" cy="5764554"/>
          </a:xfrm>
          <a:prstGeom prst="ellipse">
            <a:avLst/>
          </a:prstGeom>
          <a:ln>
            <a:noFill/>
          </a:ln>
          <a:effectLst>
            <a:outerShdw blurRad="1397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图片占位符 59">
            <a:extLst>
              <a:ext uri="{FF2B5EF4-FFF2-40B4-BE49-F238E27FC236}">
                <a16:creationId xmlns:a16="http://schemas.microsoft.com/office/drawing/2014/main" id="{541E461E-1871-47FB-879C-4A2A86B933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3921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2" name="图片占位符 61">
            <a:extLst>
              <a:ext uri="{FF2B5EF4-FFF2-40B4-BE49-F238E27FC236}">
                <a16:creationId xmlns:a16="http://schemas.microsoft.com/office/drawing/2014/main" id="{DCA7EBB3-6502-4331-86BF-34516A93824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42554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21C3E9A1-67EE-42D2-B67D-AE3A9F47939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01187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>
            <a:extLst>
              <a:ext uri="{FF2B5EF4-FFF2-40B4-BE49-F238E27FC236}">
                <a16:creationId xmlns:a16="http://schemas.microsoft.com/office/drawing/2014/main" id="{047B4C43-3FDE-46A0-A15D-E0442EA3DC5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59820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AEF54EF9-4B54-4C93-8A9E-FCBF7D782216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DD20D250-0059-4D8C-B0CD-8BE18ECF275E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EEEEA0F3-4620-423D-9A08-C3C94EE644B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968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3F55CB46-7A29-4E39-A166-C53E194BA8BE}"/>
              </a:ext>
            </a:extLst>
          </p:cNvPr>
          <p:cNvSpPr/>
          <p:nvPr userDrawn="1"/>
        </p:nvSpPr>
        <p:spPr>
          <a:xfrm flipH="1">
            <a:off x="0" y="3753288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42857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599838" y="191556"/>
                  <a:pt x="8139575" y="436294"/>
                  <a:pt x="6096000" y="428577"/>
                </a:cubicBezTo>
                <a:cubicBezTo>
                  <a:pt x="4052425" y="436294"/>
                  <a:pt x="1464841" y="174350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0D32AE52-09F5-4B49-8118-23E8123DFBE0}"/>
              </a:ext>
            </a:extLst>
          </p:cNvPr>
          <p:cNvSpPr/>
          <p:nvPr userDrawn="1"/>
        </p:nvSpPr>
        <p:spPr>
          <a:xfrm flipH="1">
            <a:off x="0" y="4074290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  <a:gd name="connsiteX0" fmla="*/ 12192000 w 12192000"/>
              <a:gd name="connsiteY0" fmla="*/ 0 h 1730415"/>
              <a:gd name="connsiteX1" fmla="*/ 6096000 w 12192000"/>
              <a:gd name="connsiteY1" fmla="*/ 219919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6" fmla="*/ 12192000 w 12192000"/>
              <a:gd name="connsiteY6" fmla="*/ 0 h 1730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460941" y="119605"/>
                  <a:pt x="8139575" y="227636"/>
                  <a:pt x="6096000" y="219919"/>
                </a:cubicBezTo>
                <a:cubicBezTo>
                  <a:pt x="4052425" y="227636"/>
                  <a:pt x="1869955" y="131179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  </a:t>
            </a:r>
            <a:r>
              <a:rPr lang="en-US" altLang="zh-CN" spc="90" dirty="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图片占位符 58">
            <a:extLst>
              <a:ext uri="{FF2B5EF4-FFF2-40B4-BE49-F238E27FC236}">
                <a16:creationId xmlns:a16="http://schemas.microsoft.com/office/drawing/2014/main" id="{230FFD81-5E41-46C6-B853-6FB058C15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61234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77800" dist="38100" algn="l" rotWithShape="0">
              <a:prstClr val="black">
                <a:alpha val="2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1" name="图片占位符 60">
            <a:extLst>
              <a:ext uri="{FF2B5EF4-FFF2-40B4-BE49-F238E27FC236}">
                <a16:creationId xmlns:a16="http://schemas.microsoft.com/office/drawing/2014/main" id="{1B33F28B-FF61-401A-9779-24F6BDA7F7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25095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>
            <a:extLst>
              <a:ext uri="{FF2B5EF4-FFF2-40B4-BE49-F238E27FC236}">
                <a16:creationId xmlns:a16="http://schemas.microsoft.com/office/drawing/2014/main" id="{137FC995-D7AF-4764-A6F1-9EF75EBB96B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0735" y="2000995"/>
            <a:ext cx="2553198" cy="2622134"/>
          </a:xfrm>
          <a:custGeom>
            <a:avLst/>
            <a:gdLst>
              <a:gd name="connsiteX0" fmla="*/ 0 w 2594851"/>
              <a:gd name="connsiteY0" fmla="*/ 0 h 3470916"/>
              <a:gd name="connsiteX1" fmla="*/ 2594851 w 2594851"/>
              <a:gd name="connsiteY1" fmla="*/ 0 h 3470916"/>
              <a:gd name="connsiteX2" fmla="*/ 2594851 w 2594851"/>
              <a:gd name="connsiteY2" fmla="*/ 3470916 h 3470916"/>
              <a:gd name="connsiteX3" fmla="*/ 0 w 2594851"/>
              <a:gd name="connsiteY3" fmla="*/ 3470916 h 3470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851" h="3470916">
                <a:moveTo>
                  <a:pt x="0" y="0"/>
                </a:moveTo>
                <a:lnTo>
                  <a:pt x="2594851" y="0"/>
                </a:lnTo>
                <a:lnTo>
                  <a:pt x="2594851" y="3470916"/>
                </a:lnTo>
                <a:lnTo>
                  <a:pt x="0" y="3470916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6EE7DA4-389F-460D-84F1-014F1155F880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E54F82E2-73A4-44C2-BE81-E22AD36B2317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CDA42EAE-5899-46C7-B63D-95ACD5AD16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904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FF7A37-24C2-4800-9844-57E74D620CDB}"/>
              </a:ext>
            </a:extLst>
          </p:cNvPr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3C177A9-C3D0-4FC0-9E19-991103A4C82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BE459E4-E734-43C4-B2DC-826F63375875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EA62DC30-3A43-4096-B390-46B095DBF8F2}"/>
              </a:ext>
            </a:extLst>
          </p:cNvPr>
          <p:cNvSpPr/>
          <p:nvPr userDrawn="1"/>
        </p:nvSpPr>
        <p:spPr>
          <a:xfrm>
            <a:off x="0" y="3751510"/>
            <a:ext cx="12192000" cy="300363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7B0B0AB-3FEC-4D0D-AA1E-52F202EAD89D}"/>
              </a:ext>
            </a:extLst>
          </p:cNvPr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ED1E3A81-B924-4BF5-B855-27BC6CF1079C}"/>
              </a:ext>
            </a:extLst>
          </p:cNvPr>
          <p:cNvSpPr/>
          <p:nvPr userDrawn="1"/>
        </p:nvSpPr>
        <p:spPr>
          <a:xfrm>
            <a:off x="0" y="3854370"/>
            <a:ext cx="12192000" cy="30036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D32A783-E64F-4D03-90B9-FD25235E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  <a:pPr/>
              <a:t>‹#›</a:t>
            </a:fld>
            <a:endParaRPr lang="zh-CN" altLang="en-US" spc="90" dirty="0"/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9DCE86FF-6A68-4339-8C2A-B2914A115FCA}"/>
              </a:ext>
            </a:extLst>
          </p:cNvPr>
          <p:cNvCxnSpPr>
            <a:cxnSpLocks/>
          </p:cNvCxnSpPr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图片占位符 61">
            <a:extLst>
              <a:ext uri="{FF2B5EF4-FFF2-40B4-BE49-F238E27FC236}">
                <a16:creationId xmlns:a16="http://schemas.microsoft.com/office/drawing/2014/main" id="{D36B6ABC-2F85-4085-9680-446F575A7FE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5460" y="1855886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0" name="图片占位符 59">
            <a:extLst>
              <a:ext uri="{FF2B5EF4-FFF2-40B4-BE49-F238E27FC236}">
                <a16:creationId xmlns:a16="http://schemas.microsoft.com/office/drawing/2014/main" id="{5E74736A-DA88-4CB8-B569-D5757608CC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142" y="1855885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56925B3-42E9-4CE3-9810-91D6EE7BE2EF}"/>
              </a:ext>
            </a:extLst>
          </p:cNvPr>
          <p:cNvGrpSpPr/>
          <p:nvPr userDrawn="1"/>
        </p:nvGrpSpPr>
        <p:grpSpPr>
          <a:xfrm>
            <a:off x="2989652" y="1550098"/>
            <a:ext cx="2214911" cy="1736821"/>
            <a:chOff x="2795481" y="1665285"/>
            <a:chExt cx="2214911" cy="1736821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209F358-3DD9-4EC3-8F10-AD76A260DB54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9A90FC6D-7C84-4382-9A1D-799E8FFF387D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7CCBFE4E-9554-4DBF-ABEC-1C1C1C606624}"/>
              </a:ext>
            </a:extLst>
          </p:cNvPr>
          <p:cNvGrpSpPr/>
          <p:nvPr userDrawn="1"/>
        </p:nvGrpSpPr>
        <p:grpSpPr>
          <a:xfrm>
            <a:off x="8679614" y="1550098"/>
            <a:ext cx="2214911" cy="1736821"/>
            <a:chOff x="8485443" y="1665285"/>
            <a:chExt cx="2214911" cy="1736821"/>
          </a:xfrm>
        </p:grpSpPr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0E7B1342-9F3A-4544-BB15-4EAE60F85974}"/>
                </a:ext>
              </a:extLst>
            </p:cNvPr>
            <p:cNvSpPr/>
            <p:nvPr userDrawn="1"/>
          </p:nvSpPr>
          <p:spPr>
            <a:xfrm>
              <a:off x="8485443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3DF40EEB-5D67-4617-A788-54AA65BABB6A}"/>
                </a:ext>
              </a:extLst>
            </p:cNvPr>
            <p:cNvSpPr/>
            <p:nvPr userDrawn="1"/>
          </p:nvSpPr>
          <p:spPr>
            <a:xfrm>
              <a:off x="8572156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D1BEAF39-AA70-47D9-AC32-7B22A5D1B71F}"/>
              </a:ext>
            </a:extLst>
          </p:cNvPr>
          <p:cNvGrpSpPr/>
          <p:nvPr userDrawn="1"/>
        </p:nvGrpSpPr>
        <p:grpSpPr>
          <a:xfrm rot="10800000">
            <a:off x="1295604" y="2597509"/>
            <a:ext cx="2214911" cy="1736821"/>
            <a:chOff x="2795481" y="1665285"/>
            <a:chExt cx="2214911" cy="1736821"/>
          </a:xfrm>
        </p:grpSpPr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018CE4A3-70B9-423F-AFE6-BA233B48CE67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CC1068E7-098A-4BB3-8C0A-0BCFC7BDC3BB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F1AB6BA1-A7A4-4EA5-A5EF-1E3A308C4E3A}"/>
              </a:ext>
            </a:extLst>
          </p:cNvPr>
          <p:cNvGrpSpPr/>
          <p:nvPr userDrawn="1"/>
        </p:nvGrpSpPr>
        <p:grpSpPr>
          <a:xfrm rot="10800000">
            <a:off x="7024785" y="2597509"/>
            <a:ext cx="2214911" cy="1736821"/>
            <a:chOff x="2795481" y="1665285"/>
            <a:chExt cx="2214911" cy="1736821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A0C191F5-6CD0-4D24-BF27-36DC71A79105}"/>
                </a:ext>
              </a:extLst>
            </p:cNvPr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A72A5210-FD10-4630-84F6-7AEF2121E0DB}"/>
                </a:ext>
              </a:extLst>
            </p:cNvPr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8" name="矩形 67">
            <a:extLst>
              <a:ext uri="{FF2B5EF4-FFF2-40B4-BE49-F238E27FC236}">
                <a16:creationId xmlns:a16="http://schemas.microsoft.com/office/drawing/2014/main" id="{09173286-348A-4DDE-8A4F-2398BFCD9444}"/>
              </a:ext>
            </a:extLst>
          </p:cNvPr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55F3C084-FDFF-45D1-818D-F0522FA07125}"/>
              </a:ext>
            </a:extLst>
          </p:cNvPr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0" name="图片 69">
            <a:extLst>
              <a:ext uri="{FF2B5EF4-FFF2-40B4-BE49-F238E27FC236}">
                <a16:creationId xmlns:a16="http://schemas.microsoft.com/office/drawing/2014/main" id="{1554CC03-638D-4429-86E4-39C9478BF63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81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504">
          <p15:clr>
            <a:srgbClr val="FBAE40"/>
          </p15:clr>
        </p15:guide>
        <p15:guide id="6" orient="horz" pos="79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65A6929-6C62-44EA-9126-6A6FC7620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CC7BE3-7A6D-4371-846B-9D8A432BD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621890-F90C-495E-9485-3A1358E52A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AC2B26-82C2-4612-8389-D2AA8A266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B0A4CE-ACC9-43F2-A257-B302E99D30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3C242-7F95-44DB-80BE-49C4BD2CC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635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45" r:id="rId2"/>
    <p:sldLayoutId id="2147483746" r:id="rId3"/>
    <p:sldLayoutId id="2147483650" r:id="rId4"/>
    <p:sldLayoutId id="2147483739" r:id="rId5"/>
    <p:sldLayoutId id="2147483757" r:id="rId6"/>
    <p:sldLayoutId id="2147483756" r:id="rId7"/>
    <p:sldLayoutId id="2147483755" r:id="rId8"/>
    <p:sldLayoutId id="2147483754" r:id="rId9"/>
    <p:sldLayoutId id="2147483753" r:id="rId10"/>
    <p:sldLayoutId id="2147483751" r:id="rId11"/>
    <p:sldLayoutId id="2147483750" r:id="rId12"/>
    <p:sldLayoutId id="2147483749" r:id="rId13"/>
    <p:sldLayoutId id="2147483747" r:id="rId14"/>
    <p:sldLayoutId id="2147483748" r:id="rId15"/>
    <p:sldLayoutId id="2147483741" r:id="rId16"/>
    <p:sldLayoutId id="2147483742" r:id="rId17"/>
    <p:sldLayoutId id="214748365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A1397DC-A90F-45C1-835A-DEDF50726729}"/>
              </a:ext>
            </a:extLst>
          </p:cNvPr>
          <p:cNvSpPr/>
          <p:nvPr/>
        </p:nvSpPr>
        <p:spPr>
          <a:xfrm>
            <a:off x="3780248" y="5275750"/>
            <a:ext cx="21900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汇报人：叶程轶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ECF21BF-7AA3-4023-9A7A-1B09B1C62247}"/>
              </a:ext>
            </a:extLst>
          </p:cNvPr>
          <p:cNvSpPr/>
          <p:nvPr/>
        </p:nvSpPr>
        <p:spPr>
          <a:xfrm>
            <a:off x="6524699" y="5275750"/>
            <a:ext cx="2202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时间：</a:t>
            </a:r>
            <a:r>
              <a:rPr lang="en-US" altLang="zh-CN" sz="2000" b="1">
                <a:solidFill>
                  <a:schemeClr val="bg1"/>
                </a:solidFill>
                <a:latin typeface="+mn-ea"/>
              </a:rPr>
              <a:t>2024.5.11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7E7283B-C050-4F41-AD95-48F0246DA765}"/>
              </a:ext>
            </a:extLst>
          </p:cNvPr>
          <p:cNvSpPr txBox="1"/>
          <p:nvPr/>
        </p:nvSpPr>
        <p:spPr>
          <a:xfrm>
            <a:off x="3301280" y="3003848"/>
            <a:ext cx="5875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组会汇报</a:t>
            </a:r>
          </a:p>
        </p:txBody>
      </p:sp>
    </p:spTree>
    <p:extLst>
      <p:ext uri="{BB962C8B-B14F-4D97-AF65-F5344CB8AC3E}">
        <p14:creationId xmlns:p14="http://schemas.microsoft.com/office/powerpoint/2010/main" val="2387324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10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3F9F6EB-1AA9-643C-35F2-E637969FED84}"/>
              </a:ext>
            </a:extLst>
          </p:cNvPr>
          <p:cNvSpPr txBox="1"/>
          <p:nvPr/>
        </p:nvSpPr>
        <p:spPr>
          <a:xfrm>
            <a:off x="4038441" y="148729"/>
            <a:ext cx="4493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基于遗传算法的超参数优化</a:t>
            </a:r>
            <a:endParaRPr lang="en-US" altLang="zh-CN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97662F-1A8B-0643-7BDB-63B5C2379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691" y="1240971"/>
            <a:ext cx="5738272" cy="5393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A0E9888-0B0D-7F4D-713E-05F93AEB74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963" y="2280262"/>
            <a:ext cx="5971106" cy="220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924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11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9B4ADE7-819C-E804-A149-CCA42A2202B4}"/>
              </a:ext>
            </a:extLst>
          </p:cNvPr>
          <p:cNvSpPr txBox="1"/>
          <p:nvPr/>
        </p:nvSpPr>
        <p:spPr>
          <a:xfrm>
            <a:off x="4038441" y="148729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未进行超参优化</a:t>
            </a:r>
            <a:endParaRPr lang="en-US" altLang="zh-CN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1148F6D-EB6E-4E75-A78D-302F8715D6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57" y="1067971"/>
            <a:ext cx="5059055" cy="217233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C13533E-E2F5-E870-FA88-6FBDF62DB5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40303"/>
            <a:ext cx="5959963" cy="353630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28DF54A-86E8-4475-1A3F-C5ABFE7F21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614" y="1169728"/>
            <a:ext cx="637222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258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12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3F9F6EB-1AA9-643C-35F2-E637969FED84}"/>
              </a:ext>
            </a:extLst>
          </p:cNvPr>
          <p:cNvSpPr txBox="1"/>
          <p:nvPr/>
        </p:nvSpPr>
        <p:spPr>
          <a:xfrm>
            <a:off x="4038441" y="148729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进行超参优化</a:t>
            </a:r>
            <a:endParaRPr lang="en-US" altLang="zh-CN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6A78CEA-8E34-62D8-40D3-2E0E9C5BF3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28" y="785478"/>
            <a:ext cx="5407998" cy="247003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CA87485-925D-7E30-6DB7-5DB74F4924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0271"/>
            <a:ext cx="6051176" cy="3429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4BD9540-97F0-9AA7-AADD-BD99947739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791" y="1306198"/>
            <a:ext cx="6392674" cy="474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740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13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3F9F6EB-1AA9-643C-35F2-E637969FED84}"/>
              </a:ext>
            </a:extLst>
          </p:cNvPr>
          <p:cNvSpPr txBox="1"/>
          <p:nvPr/>
        </p:nvSpPr>
        <p:spPr>
          <a:xfrm>
            <a:off x="4038441" y="14872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对比消融</a:t>
            </a:r>
            <a:endParaRPr lang="en-US" altLang="zh-CN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92BA1C5-AC98-43A7-8A8A-C29ACD7DDE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846" y="1538385"/>
            <a:ext cx="64008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0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2</a:t>
            </a:fld>
            <a:endParaRPr lang="zh-CN" altLang="en-US" spc="9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C7DF071-D3BB-A52C-F5B0-B9265520E4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6632"/>
            <a:ext cx="12192000" cy="458473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FE2D893-0856-42B2-8ECB-CCACA846EEBF}"/>
              </a:ext>
            </a:extLst>
          </p:cNvPr>
          <p:cNvSpPr txBox="1"/>
          <p:nvPr/>
        </p:nvSpPr>
        <p:spPr>
          <a:xfrm>
            <a:off x="412147" y="800100"/>
            <a:ext cx="1917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1.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文献阅读</a:t>
            </a:r>
          </a:p>
        </p:txBody>
      </p:sp>
    </p:spTree>
    <p:extLst>
      <p:ext uri="{BB962C8B-B14F-4D97-AF65-F5344CB8AC3E}">
        <p14:creationId xmlns:p14="http://schemas.microsoft.com/office/powerpoint/2010/main" val="3006803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3</a:t>
            </a:fld>
            <a:endParaRPr lang="zh-CN" altLang="en-US" spc="9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264BC03-31C0-5969-2FFE-3B16784DBE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208" y="0"/>
            <a:ext cx="3596691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34B5BA8-768D-43E5-E0AA-84322D4B74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850" y="2281572"/>
            <a:ext cx="6153150" cy="379095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FFDE8B4-A7CD-4371-9EEE-89D398D39779}"/>
              </a:ext>
            </a:extLst>
          </p:cNvPr>
          <p:cNvSpPr txBox="1"/>
          <p:nvPr/>
        </p:nvSpPr>
        <p:spPr>
          <a:xfrm>
            <a:off x="412147" y="8001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论文结构</a:t>
            </a:r>
          </a:p>
        </p:txBody>
      </p:sp>
    </p:spTree>
    <p:extLst>
      <p:ext uri="{BB962C8B-B14F-4D97-AF65-F5344CB8AC3E}">
        <p14:creationId xmlns:p14="http://schemas.microsoft.com/office/powerpoint/2010/main" val="777471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4</a:t>
            </a:fld>
            <a:endParaRPr lang="zh-CN" altLang="en-US" spc="9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0E10427-0B54-A74C-4133-2359BA33EB0E}"/>
              </a:ext>
            </a:extLst>
          </p:cNvPr>
          <p:cNvSpPr txBox="1"/>
          <p:nvPr/>
        </p:nvSpPr>
        <p:spPr>
          <a:xfrm>
            <a:off x="412147" y="80010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评估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A134CF3-7619-24CA-2026-E733B17307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81" y="1797363"/>
            <a:ext cx="5514975" cy="44577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517CDF1-3EF3-29F1-FDD3-9E82B05B5F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338" y="1852947"/>
            <a:ext cx="5800725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277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5</a:t>
            </a:fld>
            <a:endParaRPr lang="zh-CN" altLang="en-US" spc="9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7B8D65A-C7B1-00AE-B74B-E025754CB55E}"/>
              </a:ext>
            </a:extLst>
          </p:cNvPr>
          <p:cNvSpPr txBox="1"/>
          <p:nvPr/>
        </p:nvSpPr>
        <p:spPr>
          <a:xfrm>
            <a:off x="412147" y="800100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与其他论文的对比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F4549DE-49E1-B287-5DAD-CD09ECE21F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46" y="2092638"/>
            <a:ext cx="10629900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50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6</a:t>
            </a:fld>
            <a:endParaRPr lang="zh-CN" altLang="en-US" spc="9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F3D84F8-41C0-17AF-5540-BFF7FFB19C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4565"/>
            <a:ext cx="12192000" cy="493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930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7</a:t>
            </a:fld>
            <a:endParaRPr lang="zh-CN" altLang="en-US" spc="9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A8D3327-17E8-C1DC-DFFF-0D88290088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8424" y="0"/>
            <a:ext cx="3935104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9F33D4A-4B1C-CB7F-E0B1-46ECA577B7DE}"/>
              </a:ext>
            </a:extLst>
          </p:cNvPr>
          <p:cNvSpPr txBox="1"/>
          <p:nvPr/>
        </p:nvSpPr>
        <p:spPr>
          <a:xfrm>
            <a:off x="754066" y="86201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论文结构</a:t>
            </a:r>
          </a:p>
        </p:txBody>
      </p:sp>
    </p:spTree>
    <p:extLst>
      <p:ext uri="{BB962C8B-B14F-4D97-AF65-F5344CB8AC3E}">
        <p14:creationId xmlns:p14="http://schemas.microsoft.com/office/powerpoint/2010/main" val="2855807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8</a:t>
            </a:fld>
            <a:endParaRPr lang="zh-CN" altLang="en-US" spc="9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38F07D-461D-3D63-22D2-FEA138EE17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62" y="2156926"/>
            <a:ext cx="6248400" cy="304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A4A92EF-46BB-7303-DDAB-D5D99B75C17D}"/>
              </a:ext>
            </a:extLst>
          </p:cNvPr>
          <p:cNvSpPr txBox="1"/>
          <p:nvPr/>
        </p:nvSpPr>
        <p:spPr>
          <a:xfrm>
            <a:off x="754066" y="862015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数据的预处理与转换</a:t>
            </a:r>
            <a:endParaRPr lang="en-US" altLang="zh-CN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A37DAC5-792E-DF9C-CD3B-0C7A86FD7063}"/>
              </a:ext>
            </a:extLst>
          </p:cNvPr>
          <p:cNvSpPr txBox="1"/>
          <p:nvPr/>
        </p:nvSpPr>
        <p:spPr>
          <a:xfrm>
            <a:off x="7576457" y="1214535"/>
            <a:ext cx="34429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将预处理后的数据集映射到 </a:t>
            </a:r>
            <a:r>
              <a:rPr lang="en-US" altLang="zh-CN" dirty="0"/>
              <a:t>0 </a:t>
            </a:r>
            <a:r>
              <a:rPr lang="zh-CN" altLang="en-US" dirty="0"/>
              <a:t>到 </a:t>
            </a:r>
            <a:r>
              <a:rPr lang="en-US" altLang="zh-CN" dirty="0"/>
              <a:t>255 </a:t>
            </a:r>
            <a:r>
              <a:rPr lang="zh-CN" altLang="en-US" dirty="0"/>
              <a:t>的范围内。利用分位数归一化技术将特征分布转换为正态分布，并根据正态分布重新计算所有特征值。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DE052C7-0217-1650-CF98-C05E16AB97D7}"/>
              </a:ext>
            </a:extLst>
          </p:cNvPr>
          <p:cNvSpPr txBox="1"/>
          <p:nvPr/>
        </p:nvSpPr>
        <p:spPr>
          <a:xfrm>
            <a:off x="7492482" y="3057623"/>
            <a:ext cx="386147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根据数据集的特征大小将样本转换为块。预处理后的 </a:t>
            </a:r>
            <a:r>
              <a:rPr lang="en-US" altLang="zh-CN" dirty="0"/>
              <a:t>Edge-</a:t>
            </a:r>
            <a:r>
              <a:rPr lang="en-US" altLang="zh-CN" dirty="0" err="1"/>
              <a:t>IIoTset</a:t>
            </a:r>
            <a:r>
              <a:rPr lang="en-US" altLang="zh-CN" dirty="0"/>
              <a:t> </a:t>
            </a:r>
            <a:r>
              <a:rPr lang="zh-CN" altLang="en-US" dirty="0"/>
              <a:t>数据集包含 </a:t>
            </a:r>
            <a:r>
              <a:rPr lang="en-US" altLang="zh-CN" dirty="0"/>
              <a:t>95 </a:t>
            </a:r>
            <a:r>
              <a:rPr lang="zh-CN" altLang="en-US" dirty="0"/>
              <a:t>列。每个 </a:t>
            </a:r>
            <a:r>
              <a:rPr lang="en-US" altLang="zh-CN" dirty="0"/>
              <a:t>285 </a:t>
            </a:r>
            <a:r>
              <a:rPr lang="zh-CN" altLang="en-US" dirty="0"/>
              <a:t>个连续样本（</a:t>
            </a:r>
            <a:r>
              <a:rPr lang="en-US" altLang="zh-CN" dirty="0"/>
              <a:t>95 </a:t>
            </a:r>
            <a:r>
              <a:rPr lang="zh-CN" altLang="en-US" dirty="0"/>
              <a:t>列）的块被转换为 </a:t>
            </a:r>
            <a:r>
              <a:rPr lang="en-US" altLang="zh-CN" dirty="0"/>
              <a:t>95 × 95x3 </a:t>
            </a:r>
            <a:r>
              <a:rPr lang="zh-CN" altLang="en-US" dirty="0"/>
              <a:t>的彩色图像形状。转换后，所有图像根据攻击模式进行分类。如果图像中的所有样本都是正常的，则该图像被标记为“正常”。如果图像包含攻击样本，则将其标记为该块最常见的攻击类型。</a:t>
            </a:r>
          </a:p>
        </p:txBody>
      </p:sp>
    </p:spTree>
    <p:extLst>
      <p:ext uri="{BB962C8B-B14F-4D97-AF65-F5344CB8AC3E}">
        <p14:creationId xmlns:p14="http://schemas.microsoft.com/office/powerpoint/2010/main" val="4247670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AEDD2453-353A-4D89-8BE9-2CC94939FCF9}"/>
              </a:ext>
            </a:extLst>
          </p:cNvPr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B47F9F-153B-4AEB-866C-CE2E38D44A0B}"/>
              </a:ext>
            </a:extLst>
          </p:cNvPr>
          <p:cNvSpPr/>
          <p:nvPr/>
        </p:nvSpPr>
        <p:spPr>
          <a:xfrm>
            <a:off x="754066" y="1979904"/>
            <a:ext cx="10683861" cy="40926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345CFFA-0D16-4851-9FBF-FF721149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smtClean="0"/>
              <a:pPr/>
              <a:t>9</a:t>
            </a:fld>
            <a:endParaRPr lang="zh-CN" altLang="en-US" spc="9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619934F-2B5D-4FEE-81AA-175885FFE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588" y="978552"/>
            <a:ext cx="6467475" cy="52768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1881F6B-E9C5-AE9C-8663-8F294B5329E3}"/>
              </a:ext>
            </a:extLst>
          </p:cNvPr>
          <p:cNvSpPr txBox="1"/>
          <p:nvPr/>
        </p:nvSpPr>
        <p:spPr>
          <a:xfrm>
            <a:off x="1101012" y="1670180"/>
            <a:ext cx="23419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这些 </a:t>
            </a:r>
            <a:r>
              <a:rPr lang="en-US" altLang="zh-CN" dirty="0"/>
              <a:t>CNN </a:t>
            </a:r>
            <a:r>
              <a:rPr lang="zh-CN" altLang="en-US" dirty="0"/>
              <a:t>架构已经在 </a:t>
            </a:r>
            <a:r>
              <a:rPr lang="en-US" altLang="zh-CN" dirty="0"/>
              <a:t>ImageNet </a:t>
            </a:r>
            <a:r>
              <a:rPr lang="zh-CN" altLang="en-US" dirty="0"/>
              <a:t>数据集上进行了预训练，并在通用图像分类任务中展示了有希望的结果。使用了基于遗传算法的超参数优化</a:t>
            </a:r>
          </a:p>
        </p:txBody>
      </p:sp>
    </p:spTree>
    <p:extLst>
      <p:ext uri="{BB962C8B-B14F-4D97-AF65-F5344CB8AC3E}">
        <p14:creationId xmlns:p14="http://schemas.microsoft.com/office/powerpoint/2010/main" val="3266900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D14"/>
      </a:accent1>
      <a:accent2>
        <a:srgbClr val="00206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Microsoft YaHei Light"/>
        <a:ea typeface="微软雅黑"/>
        <a:cs typeface=""/>
      </a:majorFont>
      <a:minorFont>
        <a:latin typeface="微软雅黑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11746</TotalTime>
  <Words>248</Words>
  <Application>Microsoft Office PowerPoint</Application>
  <PresentationFormat>宽屏</PresentationFormat>
  <Paragraphs>41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Microsoft YaHei Light</vt:lpstr>
      <vt:lpstr>等线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舒磊</dc:creator>
  <cp:lastModifiedBy>程轶 叶</cp:lastModifiedBy>
  <cp:revision>63</cp:revision>
  <dcterms:created xsi:type="dcterms:W3CDTF">2020-04-11T01:02:44Z</dcterms:created>
  <dcterms:modified xsi:type="dcterms:W3CDTF">2024-05-11T06:45:13Z</dcterms:modified>
</cp:coreProperties>
</file>

<file path=docProps/thumbnail.jpeg>
</file>